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9" r:id="rId5"/>
    <p:sldId id="257" r:id="rId6"/>
    <p:sldId id="263" r:id="rId7"/>
    <p:sldId id="265" r:id="rId8"/>
    <p:sldId id="267" r:id="rId9"/>
    <p:sldId id="268" r:id="rId10"/>
    <p:sldId id="269" r:id="rId11"/>
    <p:sldId id="26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0F5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DF4B88-701E-4C20-9ABF-CBEBF273BFA3}" v="1" dt="2023-05-02T19:17:08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1279" autoAdjust="0"/>
  </p:normalViewPr>
  <p:slideViewPr>
    <p:cSldViewPr snapToGrid="0" showGuides="1">
      <p:cViewPr varScale="1">
        <p:scale>
          <a:sx n="59" d="100"/>
          <a:sy n="59" d="100"/>
        </p:scale>
        <p:origin x="90" y="8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Fighera - PLR.Les Libéraux Radicaux" userId="81f1803a-4c47-4787-8c27-f9636de006e4" providerId="ADAL" clId="{048B849A-C88C-4522-8705-E6DF3BE751D3}"/>
    <pc:docChg chg="custSel delSld modSld">
      <pc:chgData name="Sara Fighera - PLR.Les Libéraux Radicaux" userId="81f1803a-4c47-4787-8c27-f9636de006e4" providerId="ADAL" clId="{048B849A-C88C-4522-8705-E6DF3BE751D3}" dt="2023-03-08T20:17:19.425" v="185" actId="20577"/>
      <pc:docMkLst>
        <pc:docMk/>
      </pc:docMkLst>
      <pc:sldChg chg="del">
        <pc:chgData name="Sara Fighera - PLR.Les Libéraux Radicaux" userId="81f1803a-4c47-4787-8c27-f9636de006e4" providerId="ADAL" clId="{048B849A-C88C-4522-8705-E6DF3BE751D3}" dt="2023-03-08T20:15:05.738" v="55" actId="47"/>
        <pc:sldMkLst>
          <pc:docMk/>
          <pc:sldMk cId="4186553387" sldId="260"/>
        </pc:sldMkLst>
      </pc:sldChg>
      <pc:sldChg chg="del">
        <pc:chgData name="Sara Fighera - PLR.Les Libéraux Radicaux" userId="81f1803a-4c47-4787-8c27-f9636de006e4" providerId="ADAL" clId="{048B849A-C88C-4522-8705-E6DF3BE751D3}" dt="2023-03-08T20:15:06.835" v="56" actId="47"/>
        <pc:sldMkLst>
          <pc:docMk/>
          <pc:sldMk cId="2796506461" sldId="261"/>
        </pc:sldMkLst>
      </pc:sldChg>
      <pc:sldChg chg="modSp mod">
        <pc:chgData name="Sara Fighera - PLR.Les Libéraux Radicaux" userId="81f1803a-4c47-4787-8c27-f9636de006e4" providerId="ADAL" clId="{048B849A-C88C-4522-8705-E6DF3BE751D3}" dt="2023-03-08T20:15:12.035" v="84" actId="20577"/>
        <pc:sldMkLst>
          <pc:docMk/>
          <pc:sldMk cId="758760174" sldId="262"/>
        </pc:sldMkLst>
        <pc:spChg chg="mod">
          <ac:chgData name="Sara Fighera - PLR.Les Libéraux Radicaux" userId="81f1803a-4c47-4787-8c27-f9636de006e4" providerId="ADAL" clId="{048B849A-C88C-4522-8705-E6DF3BE751D3}" dt="2023-03-08T20:15:12.035" v="84" actId="20577"/>
          <ac:spMkLst>
            <pc:docMk/>
            <pc:sldMk cId="758760174" sldId="262"/>
            <ac:spMk id="2" creationId="{8C8E7C03-F37D-BB1C-0927-816C5DF13DB0}"/>
          </ac:spMkLst>
        </pc:spChg>
      </pc:sldChg>
      <pc:sldChg chg="modSp mod">
        <pc:chgData name="Sara Fighera - PLR.Les Libéraux Radicaux" userId="81f1803a-4c47-4787-8c27-f9636de006e4" providerId="ADAL" clId="{048B849A-C88C-4522-8705-E6DF3BE751D3}" dt="2023-03-08T20:15:01.361" v="54" actId="207"/>
        <pc:sldMkLst>
          <pc:docMk/>
          <pc:sldMk cId="1276887259" sldId="268"/>
        </pc:sldMkLst>
        <pc:spChg chg="mod">
          <ac:chgData name="Sara Fighera - PLR.Les Libéraux Radicaux" userId="81f1803a-4c47-4787-8c27-f9636de006e4" providerId="ADAL" clId="{048B849A-C88C-4522-8705-E6DF3BE751D3}" dt="2023-03-08T20:15:01.361" v="54" actId="207"/>
          <ac:spMkLst>
            <pc:docMk/>
            <pc:sldMk cId="1276887259" sldId="268"/>
            <ac:spMk id="2" creationId="{EF2DFC87-3C94-AEB0-0D96-1436D6D34109}"/>
          </ac:spMkLst>
        </pc:spChg>
      </pc:sldChg>
      <pc:sldChg chg="modSp mod">
        <pc:chgData name="Sara Fighera - PLR.Les Libéraux Radicaux" userId="81f1803a-4c47-4787-8c27-f9636de006e4" providerId="ADAL" clId="{048B849A-C88C-4522-8705-E6DF3BE751D3}" dt="2023-03-08T20:17:19.425" v="185" actId="20577"/>
        <pc:sldMkLst>
          <pc:docMk/>
          <pc:sldMk cId="2439224774" sldId="269"/>
        </pc:sldMkLst>
        <pc:spChg chg="mod">
          <ac:chgData name="Sara Fighera - PLR.Les Libéraux Radicaux" userId="81f1803a-4c47-4787-8c27-f9636de006e4" providerId="ADAL" clId="{048B849A-C88C-4522-8705-E6DF3BE751D3}" dt="2023-03-08T20:17:19.425" v="185" actId="20577"/>
          <ac:spMkLst>
            <pc:docMk/>
            <pc:sldMk cId="2439224774" sldId="269"/>
            <ac:spMk id="2" creationId="{2743B083-00C8-8689-6537-EF5DE8CA6241}"/>
          </ac:spMkLst>
        </pc:spChg>
      </pc:sldChg>
    </pc:docChg>
  </pc:docChgLst>
  <pc:docChgLst>
    <pc:chgData name="Sara Fighera - PLR.Les Libéraux Radicaux" userId="81f1803a-4c47-4787-8c27-f9636de006e4" providerId="ADAL" clId="{2DDF4B88-701E-4C20-9ABF-CBEBF273BFA3}"/>
    <pc:docChg chg="undo custSel modSld">
      <pc:chgData name="Sara Fighera - PLR.Les Libéraux Radicaux" userId="81f1803a-4c47-4787-8c27-f9636de006e4" providerId="ADAL" clId="{2DDF4B88-701E-4C20-9ABF-CBEBF273BFA3}" dt="2023-05-09T15:04:30.144" v="240" actId="20577"/>
      <pc:docMkLst>
        <pc:docMk/>
      </pc:docMkLst>
      <pc:sldChg chg="modSp mod">
        <pc:chgData name="Sara Fighera - PLR.Les Libéraux Radicaux" userId="81f1803a-4c47-4787-8c27-f9636de006e4" providerId="ADAL" clId="{2DDF4B88-701E-4C20-9ABF-CBEBF273BFA3}" dt="2023-05-02T18:48:09.478" v="84" actId="20577"/>
        <pc:sldMkLst>
          <pc:docMk/>
          <pc:sldMk cId="328119076" sldId="257"/>
        </pc:sldMkLst>
        <pc:spChg chg="mod">
          <ac:chgData name="Sara Fighera - PLR.Les Libéraux Radicaux" userId="81f1803a-4c47-4787-8c27-f9636de006e4" providerId="ADAL" clId="{2DDF4B88-701E-4C20-9ABF-CBEBF273BFA3}" dt="2023-05-02T18:48:09.478" v="84" actId="20577"/>
          <ac:spMkLst>
            <pc:docMk/>
            <pc:sldMk cId="328119076" sldId="257"/>
            <ac:spMk id="2" creationId="{FDBDD7CD-0722-4B9D-B968-1654B391071D}"/>
          </ac:spMkLst>
        </pc:spChg>
      </pc:sldChg>
      <pc:sldChg chg="modSp mod modNotesTx">
        <pc:chgData name="Sara Fighera - PLR.Les Libéraux Radicaux" userId="81f1803a-4c47-4787-8c27-f9636de006e4" providerId="ADAL" clId="{2DDF4B88-701E-4C20-9ABF-CBEBF273BFA3}" dt="2023-05-02T19:17:13.229" v="178" actId="20577"/>
        <pc:sldMkLst>
          <pc:docMk/>
          <pc:sldMk cId="3349614301" sldId="259"/>
        </pc:sldMkLst>
        <pc:spChg chg="mod">
          <ac:chgData name="Sara Fighera - PLR.Les Libéraux Radicaux" userId="81f1803a-4c47-4787-8c27-f9636de006e4" providerId="ADAL" clId="{2DDF4B88-701E-4C20-9ABF-CBEBF273BFA3}" dt="2023-05-02T18:47:21.310" v="68" actId="14100"/>
          <ac:spMkLst>
            <pc:docMk/>
            <pc:sldMk cId="3349614301" sldId="259"/>
            <ac:spMk id="3" creationId="{415BF439-0FAE-4847-A250-3041DBC9DD9A}"/>
          </ac:spMkLst>
        </pc:spChg>
      </pc:sldChg>
      <pc:sldChg chg="modSp mod">
        <pc:chgData name="Sara Fighera - PLR.Les Libéraux Radicaux" userId="81f1803a-4c47-4787-8c27-f9636de006e4" providerId="ADAL" clId="{2DDF4B88-701E-4C20-9ABF-CBEBF273BFA3}" dt="2023-05-09T15:03:51.898" v="228" actId="115"/>
        <pc:sldMkLst>
          <pc:docMk/>
          <pc:sldMk cId="4139048862" sldId="263"/>
        </pc:sldMkLst>
        <pc:spChg chg="mod">
          <ac:chgData name="Sara Fighera - PLR.Les Libéraux Radicaux" userId="81f1803a-4c47-4787-8c27-f9636de006e4" providerId="ADAL" clId="{2DDF4B88-701E-4C20-9ABF-CBEBF273BFA3}" dt="2023-05-09T15:03:51.898" v="228" actId="115"/>
          <ac:spMkLst>
            <pc:docMk/>
            <pc:sldMk cId="4139048862" sldId="263"/>
            <ac:spMk id="2" creationId="{8DF19CF4-AAD8-492F-4427-70C981457661}"/>
          </ac:spMkLst>
        </pc:spChg>
      </pc:sldChg>
      <pc:sldChg chg="modSp mod">
        <pc:chgData name="Sara Fighera - PLR.Les Libéraux Radicaux" userId="81f1803a-4c47-4787-8c27-f9636de006e4" providerId="ADAL" clId="{2DDF4B88-701E-4C20-9ABF-CBEBF273BFA3}" dt="2023-05-02T19:19:31.342" v="217" actId="14100"/>
        <pc:sldMkLst>
          <pc:docMk/>
          <pc:sldMk cId="4135073221" sldId="265"/>
        </pc:sldMkLst>
        <pc:spChg chg="mod">
          <ac:chgData name="Sara Fighera - PLR.Les Libéraux Radicaux" userId="81f1803a-4c47-4787-8c27-f9636de006e4" providerId="ADAL" clId="{2DDF4B88-701E-4C20-9ABF-CBEBF273BFA3}" dt="2023-05-02T19:19:31.342" v="217" actId="14100"/>
          <ac:spMkLst>
            <pc:docMk/>
            <pc:sldMk cId="4135073221" sldId="265"/>
            <ac:spMk id="4" creationId="{5DF87A1D-E6C8-D157-DD00-6952AA3CDCB6}"/>
          </ac:spMkLst>
        </pc:spChg>
      </pc:sldChg>
      <pc:sldChg chg="modSp mod modNotesTx">
        <pc:chgData name="Sara Fighera - PLR.Les Libéraux Radicaux" userId="81f1803a-4c47-4787-8c27-f9636de006e4" providerId="ADAL" clId="{2DDF4B88-701E-4C20-9ABF-CBEBF273BFA3}" dt="2023-05-09T15:04:30.144" v="240" actId="20577"/>
        <pc:sldMkLst>
          <pc:docMk/>
          <pc:sldMk cId="2908039936" sldId="267"/>
        </pc:sldMkLst>
        <pc:spChg chg="mod">
          <ac:chgData name="Sara Fighera - PLR.Les Libéraux Radicaux" userId="81f1803a-4c47-4787-8c27-f9636de006e4" providerId="ADAL" clId="{2DDF4B88-701E-4C20-9ABF-CBEBF273BFA3}" dt="2023-05-09T15:04:30.144" v="240" actId="20577"/>
          <ac:spMkLst>
            <pc:docMk/>
            <pc:sldMk cId="2908039936" sldId="267"/>
            <ac:spMk id="2" creationId="{2B1FF6A3-563F-8980-BC83-564E4AB32CE0}"/>
          </ac:spMkLst>
        </pc:spChg>
      </pc:sldChg>
      <pc:sldChg chg="modSp mod modNotesTx">
        <pc:chgData name="Sara Fighera - PLR.Les Libéraux Radicaux" userId="81f1803a-4c47-4787-8c27-f9636de006e4" providerId="ADAL" clId="{2DDF4B88-701E-4C20-9ABF-CBEBF273BFA3}" dt="2023-05-02T19:21:32.681" v="218" actId="790"/>
        <pc:sldMkLst>
          <pc:docMk/>
          <pc:sldMk cId="1276887259" sldId="268"/>
        </pc:sldMkLst>
        <pc:spChg chg="mod">
          <ac:chgData name="Sara Fighera - PLR.Les Libéraux Radicaux" userId="81f1803a-4c47-4787-8c27-f9636de006e4" providerId="ADAL" clId="{2DDF4B88-701E-4C20-9ABF-CBEBF273BFA3}" dt="2023-05-02T19:21:32.681" v="218" actId="790"/>
          <ac:spMkLst>
            <pc:docMk/>
            <pc:sldMk cId="1276887259" sldId="268"/>
            <ac:spMk id="2" creationId="{EF2DFC87-3C94-AEB0-0D96-1436D6D34109}"/>
          </ac:spMkLst>
        </pc:spChg>
      </pc:sldChg>
      <pc:sldChg chg="modSp mod">
        <pc:chgData name="Sara Fighera - PLR.Les Libéraux Radicaux" userId="81f1803a-4c47-4787-8c27-f9636de006e4" providerId="ADAL" clId="{2DDF4B88-701E-4C20-9ABF-CBEBF273BFA3}" dt="2023-05-02T19:19:15.539" v="215" actId="20577"/>
        <pc:sldMkLst>
          <pc:docMk/>
          <pc:sldMk cId="2439224774" sldId="269"/>
        </pc:sldMkLst>
        <pc:spChg chg="mod">
          <ac:chgData name="Sara Fighera - PLR.Les Libéraux Radicaux" userId="81f1803a-4c47-4787-8c27-f9636de006e4" providerId="ADAL" clId="{2DDF4B88-701E-4C20-9ABF-CBEBF273BFA3}" dt="2023-05-02T19:19:15.539" v="215" actId="20577"/>
          <ac:spMkLst>
            <pc:docMk/>
            <pc:sldMk cId="2439224774" sldId="269"/>
            <ac:spMk id="2" creationId="{2743B083-00C8-8689-6537-EF5DE8CA6241}"/>
          </ac:spMkLst>
        </pc:spChg>
      </pc:sldChg>
    </pc:docChg>
  </pc:docChgLst>
  <pc:docChgLst>
    <pc:chgData name="Maxime Reynaud - PLR.Les Libéraux Radicaux" userId="48bbaf2e-913b-46ab-8611-0a4a4611f050" providerId="ADAL" clId="{DDE85B28-2D5C-4811-8859-349109DE120D}"/>
    <pc:docChg chg="custSel modSld">
      <pc:chgData name="Maxime Reynaud - PLR.Les Libéraux Radicaux" userId="48bbaf2e-913b-46ab-8611-0a4a4611f050" providerId="ADAL" clId="{DDE85B28-2D5C-4811-8859-349109DE120D}" dt="2023-04-25T08:12:36.586" v="28" actId="14100"/>
      <pc:docMkLst>
        <pc:docMk/>
      </pc:docMkLst>
      <pc:sldChg chg="modSp mod">
        <pc:chgData name="Maxime Reynaud - PLR.Les Libéraux Radicaux" userId="48bbaf2e-913b-46ab-8611-0a4a4611f050" providerId="ADAL" clId="{DDE85B28-2D5C-4811-8859-349109DE120D}" dt="2023-04-25T08:12:36.586" v="28" actId="14100"/>
        <pc:sldMkLst>
          <pc:docMk/>
          <pc:sldMk cId="4135073221" sldId="265"/>
        </pc:sldMkLst>
        <pc:spChg chg="mod">
          <ac:chgData name="Maxime Reynaud - PLR.Les Libéraux Radicaux" userId="48bbaf2e-913b-46ab-8611-0a4a4611f050" providerId="ADAL" clId="{DDE85B28-2D5C-4811-8859-349109DE120D}" dt="2023-04-25T08:12:36.586" v="28" actId="14100"/>
          <ac:spMkLst>
            <pc:docMk/>
            <pc:sldMk cId="4135073221" sldId="265"/>
            <ac:spMk id="4" creationId="{5DF87A1D-E6C8-D157-DD00-6952AA3CDCB6}"/>
          </ac:spMkLst>
        </pc:spChg>
      </pc:sldChg>
    </pc:docChg>
  </pc:docChgLst>
  <pc:docChgLst>
    <pc:chgData name="Maxime Reynaud - PLR.Les Libéraux Radicaux" userId="48bbaf2e-913b-46ab-8611-0a4a4611f050" providerId="ADAL" clId="{AD6C66E0-B4AE-445B-881D-49E909375027}"/>
    <pc:docChg chg="custSel delSld modSld">
      <pc:chgData name="Maxime Reynaud - PLR.Les Libéraux Radicaux" userId="48bbaf2e-913b-46ab-8611-0a4a4611f050" providerId="ADAL" clId="{AD6C66E0-B4AE-445B-881D-49E909375027}" dt="2023-04-25T08:05:51.538" v="116" actId="14100"/>
      <pc:docMkLst>
        <pc:docMk/>
      </pc:docMkLst>
      <pc:sldChg chg="modSp mod">
        <pc:chgData name="Maxime Reynaud - PLR.Les Libéraux Radicaux" userId="48bbaf2e-913b-46ab-8611-0a4a4611f050" providerId="ADAL" clId="{AD6C66E0-B4AE-445B-881D-49E909375027}" dt="2023-04-25T08:05:46.065" v="115" actId="14100"/>
        <pc:sldMkLst>
          <pc:docMk/>
          <pc:sldMk cId="328119076" sldId="257"/>
        </pc:sldMkLst>
        <pc:spChg chg="mod">
          <ac:chgData name="Maxime Reynaud - PLR.Les Libéraux Radicaux" userId="48bbaf2e-913b-46ab-8611-0a4a4611f050" providerId="ADAL" clId="{AD6C66E0-B4AE-445B-881D-49E909375027}" dt="2023-04-25T08:05:46.065" v="115" actId="14100"/>
          <ac:spMkLst>
            <pc:docMk/>
            <pc:sldMk cId="328119076" sldId="257"/>
            <ac:spMk id="2" creationId="{FDBDD7CD-0722-4B9D-B968-1654B391071D}"/>
          </ac:spMkLst>
        </pc:spChg>
      </pc:sldChg>
      <pc:sldChg chg="del">
        <pc:chgData name="Maxime Reynaud - PLR.Les Libéraux Radicaux" userId="48bbaf2e-913b-46ab-8611-0a4a4611f050" providerId="ADAL" clId="{AD6C66E0-B4AE-445B-881D-49E909375027}" dt="2023-04-25T08:03:34.753" v="1" actId="2696"/>
        <pc:sldMkLst>
          <pc:docMk/>
          <pc:sldMk cId="709363498" sldId="258"/>
        </pc:sldMkLst>
      </pc:sldChg>
      <pc:sldChg chg="modSp mod">
        <pc:chgData name="Maxime Reynaud - PLR.Les Libéraux Radicaux" userId="48bbaf2e-913b-46ab-8611-0a4a4611f050" providerId="ADAL" clId="{AD6C66E0-B4AE-445B-881D-49E909375027}" dt="2023-04-25T08:05:31.702" v="114" actId="20577"/>
        <pc:sldMkLst>
          <pc:docMk/>
          <pc:sldMk cId="4139048862" sldId="263"/>
        </pc:sldMkLst>
        <pc:spChg chg="mod">
          <ac:chgData name="Maxime Reynaud - PLR.Les Libéraux Radicaux" userId="48bbaf2e-913b-46ab-8611-0a4a4611f050" providerId="ADAL" clId="{AD6C66E0-B4AE-445B-881D-49E909375027}" dt="2023-04-25T08:05:31.702" v="114" actId="20577"/>
          <ac:spMkLst>
            <pc:docMk/>
            <pc:sldMk cId="4139048862" sldId="263"/>
            <ac:spMk id="2" creationId="{8DF19CF4-AAD8-492F-4427-70C981457661}"/>
          </ac:spMkLst>
        </pc:spChg>
      </pc:sldChg>
      <pc:sldChg chg="del">
        <pc:chgData name="Maxime Reynaud - PLR.Les Libéraux Radicaux" userId="48bbaf2e-913b-46ab-8611-0a4a4611f050" providerId="ADAL" clId="{AD6C66E0-B4AE-445B-881D-49E909375027}" dt="2023-04-25T08:03:17.163" v="0" actId="2696"/>
        <pc:sldMkLst>
          <pc:docMk/>
          <pc:sldMk cId="4220376802" sldId="264"/>
        </pc:sldMkLst>
      </pc:sldChg>
      <pc:sldChg chg="modSp mod">
        <pc:chgData name="Maxime Reynaud - PLR.Les Libéraux Radicaux" userId="48bbaf2e-913b-46ab-8611-0a4a4611f050" providerId="ADAL" clId="{AD6C66E0-B4AE-445B-881D-49E909375027}" dt="2023-04-25T08:05:16.850" v="105" actId="20577"/>
        <pc:sldMkLst>
          <pc:docMk/>
          <pc:sldMk cId="4135073221" sldId="265"/>
        </pc:sldMkLst>
        <pc:spChg chg="mod">
          <ac:chgData name="Maxime Reynaud - PLR.Les Libéraux Radicaux" userId="48bbaf2e-913b-46ab-8611-0a4a4611f050" providerId="ADAL" clId="{AD6C66E0-B4AE-445B-881D-49E909375027}" dt="2023-04-25T08:05:16.850" v="105" actId="20577"/>
          <ac:spMkLst>
            <pc:docMk/>
            <pc:sldMk cId="4135073221" sldId="265"/>
            <ac:spMk id="2" creationId="{8A3D6C1D-06A5-7517-A882-B57B9F704B8A}"/>
          </ac:spMkLst>
        </pc:spChg>
      </pc:sldChg>
      <pc:sldChg chg="del">
        <pc:chgData name="Maxime Reynaud - PLR.Les Libéraux Radicaux" userId="48bbaf2e-913b-46ab-8611-0a4a4611f050" providerId="ADAL" clId="{AD6C66E0-B4AE-445B-881D-49E909375027}" dt="2023-04-25T08:05:06.175" v="101" actId="2696"/>
        <pc:sldMkLst>
          <pc:docMk/>
          <pc:sldMk cId="3525348047" sldId="266"/>
        </pc:sldMkLst>
      </pc:sldChg>
      <pc:sldChg chg="modSp mod">
        <pc:chgData name="Maxime Reynaud - PLR.Les Libéraux Radicaux" userId="48bbaf2e-913b-46ab-8611-0a4a4611f050" providerId="ADAL" clId="{AD6C66E0-B4AE-445B-881D-49E909375027}" dt="2023-04-25T08:05:51.538" v="116" actId="14100"/>
        <pc:sldMkLst>
          <pc:docMk/>
          <pc:sldMk cId="2908039936" sldId="267"/>
        </pc:sldMkLst>
        <pc:spChg chg="mod">
          <ac:chgData name="Maxime Reynaud - PLR.Les Libéraux Radicaux" userId="48bbaf2e-913b-46ab-8611-0a4a4611f050" providerId="ADAL" clId="{AD6C66E0-B4AE-445B-881D-49E909375027}" dt="2023-04-25T08:05:51.538" v="116" actId="14100"/>
          <ac:spMkLst>
            <pc:docMk/>
            <pc:sldMk cId="2908039936" sldId="267"/>
            <ac:spMk id="2" creationId="{2B1FF6A3-563F-8980-BC83-564E4AB32C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35887-3C00-4EFF-A3DE-8ECD44848D7F}" type="datetimeFigureOut">
              <a:rPr lang="fr-CH" smtClean="0"/>
              <a:t>09.05.2023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40CAC-C8A8-4653-B09C-EB875DA514B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2279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dirty="0"/>
              <a:t>Objet 21.501 (parlement.ch)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40CAC-C8A8-4653-B09C-EB875DA514BF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542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DA980-E298-4E27-964F-9A0864BFC02F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4596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40CAC-C8A8-4653-B09C-EB875DA514BF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529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3C3F3-0A2B-4197-BDEC-F7933E6AC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880" y="2333822"/>
            <a:ext cx="256341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 dirty="0"/>
              <a:t>Titre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B89BC6-2A3F-4137-96DF-549E9DE4C5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242" y="3251129"/>
            <a:ext cx="2873098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 dirty="0"/>
              <a:t>Sous-titre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09.05.2023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 dirty="0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www.plr.ch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05003353-005D-399B-F004-92B15D5A77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60" y="450029"/>
            <a:ext cx="1749105" cy="7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562963-5166-4114-9529-7E62BE87E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146300"/>
            <a:ext cx="11506200" cy="4030662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H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112E9-D66C-452E-989F-0ECE14C5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09.05.2023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7C785C-0B2D-483D-A088-AE2AA5EB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8870E9-39D0-4287-B6D9-82B00C43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C5B32F9A-8CD5-4B1A-AA49-3B90260C6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860" y="567091"/>
            <a:ext cx="2531632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bIns="46800" anchor="b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 dirty="0"/>
              <a:t>Titre 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01C8C260-388D-487F-B7A3-7F1D3ADD7D4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 rot="-180000">
            <a:off x="-107195" y="1485342"/>
            <a:ext cx="2805230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23227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3D49DFE-31BF-4F7F-905E-A7C15DABFC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9372" y="2238662"/>
            <a:ext cx="619993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 dirty="0"/>
              <a:t>Titre de section</a:t>
            </a: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D9122DCF-5ACE-492C-A92B-93B9464307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196" y="3252874"/>
            <a:ext cx="2806381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 dirty="0"/>
              <a:t>Sous-titre</a:t>
            </a:r>
          </a:p>
        </p:txBody>
      </p:sp>
      <p:sp>
        <p:nvSpPr>
          <p:cNvPr id="21" name="Datumsplatzhalter 20">
            <a:extLst>
              <a:ext uri="{FF2B5EF4-FFF2-40B4-BE49-F238E27FC236}">
                <a16:creationId xmlns:a16="http://schemas.microsoft.com/office/drawing/2014/main" id="{2FF5737E-8212-43B4-A018-B9B181C4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09.05.2023</a:t>
            </a:fld>
            <a:endParaRPr lang="de-CH" dirty="0"/>
          </a:p>
        </p:txBody>
      </p:sp>
      <p:sp>
        <p:nvSpPr>
          <p:cNvPr id="22" name="Fußzeilenplatzhalter 21">
            <a:extLst>
              <a:ext uri="{FF2B5EF4-FFF2-40B4-BE49-F238E27FC236}">
                <a16:creationId xmlns:a16="http://schemas.microsoft.com/office/drawing/2014/main" id="{0D62A56E-C82B-40A4-AAFA-5E99BE7F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80BC1B7A-0CBB-4436-939E-FC65F885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8450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09.05.2023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 dirty="0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www.plr.ch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5F5C4B45-41BA-40B3-B9CF-61C701F10F5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0888" y="3037115"/>
            <a:ext cx="3970224" cy="1801415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D8AD26D2-AD57-E87E-78FD-829C11F70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1452"/>
            <a:ext cx="10515600" cy="755536"/>
          </a:xfrm>
          <a:prstGeom prst="rect">
            <a:avLst/>
          </a:prstGeom>
        </p:spPr>
        <p:txBody>
          <a:bodyPr/>
          <a:lstStyle>
            <a:lvl1pPr algn="ctr">
              <a:defRPr sz="3500" b="1"/>
            </a:lvl1pPr>
          </a:lstStyle>
          <a:p>
            <a:r>
              <a:rPr lang="fr-FR" noProof="0"/>
              <a:t>Modifiez le style du titre</a:t>
            </a:r>
            <a:endParaRPr lang="fr-CH" noProof="0" dirty="0"/>
          </a:p>
        </p:txBody>
      </p:sp>
    </p:spTree>
    <p:extLst>
      <p:ext uri="{BB962C8B-B14F-4D97-AF65-F5344CB8AC3E}">
        <p14:creationId xmlns:p14="http://schemas.microsoft.com/office/powerpoint/2010/main" val="32856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BA5BE4-3634-4403-9D18-E1B2AABD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09.05.2023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F3BE5B-11D8-47D5-8C03-CBB1EC7A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E3699F-1B77-4EAA-9631-5C307BE9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3847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2CDCE5-E504-4A72-8353-B9C6574E1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B69A6B-556E-44DD-BD1E-8F09F6CA3CBA}" type="datetimeFigureOut">
              <a:rPr lang="de-CH" smtClean="0"/>
              <a:pPr/>
              <a:t>09.05.2023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B49BE-F349-432B-B8D0-8FF1548A7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006F9-E6F6-42B8-AB74-67BACCE9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9EF64EB-B540-4796-AADA-3B00FD8F9FDD}" type="slidenum">
              <a:rPr lang="de-CH" smtClean="0"/>
              <a:pPr/>
              <a:t>‹N°›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22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1060E-A910-49CD-8C2A-A0733999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103214" y="2091956"/>
            <a:ext cx="11806231" cy="923330"/>
          </a:xfrm>
        </p:spPr>
        <p:txBody>
          <a:bodyPr/>
          <a:lstStyle/>
          <a:p>
            <a:r>
              <a:rPr lang="de-CH" sz="5000" dirty="0"/>
              <a:t>Oui à </a:t>
            </a:r>
            <a:r>
              <a:rPr lang="de-CH" sz="5000" dirty="0" err="1"/>
              <a:t>une</a:t>
            </a:r>
            <a:r>
              <a:rPr lang="de-CH" sz="5000" dirty="0"/>
              <a:t> </a:t>
            </a:r>
            <a:r>
              <a:rPr lang="de-CH" sz="5000" dirty="0" err="1"/>
              <a:t>protection</a:t>
            </a:r>
            <a:r>
              <a:rPr lang="de-CH" sz="5000" dirty="0"/>
              <a:t> </a:t>
            </a:r>
            <a:r>
              <a:rPr lang="de-CH" sz="5000" dirty="0" err="1"/>
              <a:t>efficace</a:t>
            </a:r>
            <a:r>
              <a:rPr lang="de-CH" sz="5000" dirty="0"/>
              <a:t> du </a:t>
            </a:r>
            <a:r>
              <a:rPr lang="de-CH" sz="5000" dirty="0" err="1"/>
              <a:t>climat</a:t>
            </a:r>
            <a:endParaRPr lang="de-CH" sz="5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5BF439-0FAE-4847-A250-3041DBC9D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80000">
            <a:off x="-108546" y="3098058"/>
            <a:ext cx="8719951" cy="638801"/>
          </a:xfrm>
        </p:spPr>
        <p:txBody>
          <a:bodyPr/>
          <a:lstStyle/>
          <a:p>
            <a:r>
              <a:rPr lang="de-CH" dirty="0"/>
              <a:t>Oui à la </a:t>
            </a:r>
            <a:r>
              <a:rPr lang="fr-FR" dirty="0"/>
              <a:t>loi sur la protection du climat (LCI)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961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DBDD7CD-0722-4B9D-B968-1654B3910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289976"/>
            <a:ext cx="11506200" cy="3886986"/>
          </a:xfrm>
        </p:spPr>
        <p:txBody>
          <a:bodyPr/>
          <a:lstStyle/>
          <a:p>
            <a:r>
              <a:rPr lang="fr-FR" dirty="0"/>
              <a:t>Le Parlement a adopté un contre-projet indirect à l’initiative extrême sur les glaciers (soutien de tous les partis sauf de l’UDC).</a:t>
            </a:r>
          </a:p>
          <a:p>
            <a:endParaRPr lang="fr-FR" dirty="0"/>
          </a:p>
          <a:p>
            <a:r>
              <a:rPr lang="fr-FR" dirty="0"/>
              <a:t>Les </a:t>
            </a:r>
            <a:r>
              <a:rPr lang="fr-FR" dirty="0" err="1"/>
              <a:t>initiants</a:t>
            </a:r>
            <a:r>
              <a:rPr lang="fr-FR" dirty="0"/>
              <a:t> ont alors retiré leur initiative sous condition (le retrait n’est considéré comme définitif qu’en cas d'acceptation de la loi dans les urnes).</a:t>
            </a:r>
          </a:p>
          <a:p>
            <a:endParaRPr lang="fr-FR" dirty="0"/>
          </a:p>
          <a:p>
            <a:r>
              <a:rPr lang="fr-FR" dirty="0"/>
              <a:t>L’UDC a lancé un référendum contre la loi.</a:t>
            </a:r>
            <a:endParaRPr lang="fr-CH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363AB0A-07F3-444C-9BEF-E43ACCC1C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7910" y="527024"/>
            <a:ext cx="4062759" cy="923330"/>
          </a:xfrm>
        </p:spPr>
        <p:txBody>
          <a:bodyPr/>
          <a:lstStyle/>
          <a:p>
            <a:r>
              <a:rPr lang="de-CH" err="1"/>
              <a:t>Contexte</a:t>
            </a:r>
            <a:endParaRPr lang="de-CH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4C4BB6C8-1BB1-4B1C-9006-134366A3E4E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8472" y="1436578"/>
            <a:ext cx="4668712" cy="535531"/>
          </a:xfrm>
        </p:spPr>
        <p:txBody>
          <a:bodyPr/>
          <a:lstStyle/>
          <a:p>
            <a:r>
              <a:rPr lang="de-CH" err="1"/>
              <a:t>Pourquoi</a:t>
            </a:r>
            <a:r>
              <a:rPr lang="de-CH"/>
              <a:t> vote-t-on ?</a:t>
            </a:r>
          </a:p>
        </p:txBody>
      </p:sp>
    </p:spTree>
    <p:extLst>
      <p:ext uri="{BB962C8B-B14F-4D97-AF65-F5344CB8AC3E}">
        <p14:creationId xmlns:p14="http://schemas.microsoft.com/office/powerpoint/2010/main" val="32811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DF19CF4-AAD8-492F-4427-70C981457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146300"/>
            <a:ext cx="11506200" cy="4551498"/>
          </a:xfrm>
        </p:spPr>
        <p:txBody>
          <a:bodyPr>
            <a:normAutofit fontScale="77500" lnSpcReduction="20000"/>
          </a:bodyPr>
          <a:lstStyle/>
          <a:p>
            <a:r>
              <a:rPr lang="fr-CH" dirty="0"/>
              <a:t>Objectif : zéro net d’ici à 2050</a:t>
            </a:r>
          </a:p>
          <a:p>
            <a:endParaRPr lang="fr-CH" dirty="0"/>
          </a:p>
          <a:p>
            <a:r>
              <a:rPr lang="fr-FR" dirty="0"/>
              <a:t>Une </a:t>
            </a:r>
            <a:r>
              <a:rPr lang="fr-FR" u="sng" dirty="0">
                <a:solidFill>
                  <a:srgbClr val="00B050"/>
                </a:solidFill>
              </a:rPr>
              <a:t>loi-cadre</a:t>
            </a:r>
            <a:r>
              <a:rPr lang="fr-FR" dirty="0"/>
              <a:t> plutôt qu’une modification de la Constitution</a:t>
            </a:r>
          </a:p>
          <a:p>
            <a:endParaRPr lang="fr-FR" dirty="0"/>
          </a:p>
          <a:p>
            <a:r>
              <a:rPr lang="fr-FR" u="sng" dirty="0">
                <a:solidFill>
                  <a:srgbClr val="00B050"/>
                </a:solidFill>
              </a:rPr>
              <a:t>Pas d’interdiction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des combustibles et carburants fossiles</a:t>
            </a:r>
          </a:p>
          <a:p>
            <a:endParaRPr lang="fr-FR" dirty="0"/>
          </a:p>
          <a:p>
            <a:r>
              <a:rPr lang="fr-FR" u="sng" dirty="0">
                <a:solidFill>
                  <a:srgbClr val="00B050"/>
                </a:solidFill>
              </a:rPr>
              <a:t>Pas d'impôts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ou de taxes</a:t>
            </a:r>
          </a:p>
          <a:p>
            <a:endParaRPr lang="fr-FR" dirty="0"/>
          </a:p>
          <a:p>
            <a:r>
              <a:rPr lang="fr-FR" dirty="0"/>
              <a:t>Puits de gaz à effet de serre et autres technologies négatives </a:t>
            </a:r>
            <a:r>
              <a:rPr lang="fr-FR" u="sng" dirty="0">
                <a:solidFill>
                  <a:srgbClr val="00B050"/>
                </a:solidFill>
              </a:rPr>
              <a:t>aussi possibles à l’étranger</a:t>
            </a:r>
          </a:p>
          <a:p>
            <a:endParaRPr lang="fr-FR" u="sng" dirty="0">
              <a:solidFill>
                <a:srgbClr val="00B050"/>
              </a:solidFill>
            </a:endParaRPr>
          </a:p>
          <a:p>
            <a:r>
              <a:rPr lang="fr-FR" dirty="0"/>
              <a:t>Des </a:t>
            </a:r>
            <a:r>
              <a:rPr lang="fr-FR" u="sng" dirty="0">
                <a:solidFill>
                  <a:srgbClr val="00B050"/>
                </a:solidFill>
              </a:rPr>
              <a:t>objectifs intermédiaires flexibles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plutôt qu’une trajectoire de réduction rigide et linéaire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B38C8A5-1058-38E1-4285-05896A1CD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101329" y="396454"/>
            <a:ext cx="9052454" cy="923330"/>
          </a:xfrm>
        </p:spPr>
        <p:txBody>
          <a:bodyPr/>
          <a:lstStyle/>
          <a:p>
            <a:r>
              <a:rPr lang="fr-CH"/>
              <a:t>Le contre-projet indirect</a:t>
            </a:r>
            <a:endParaRPr lang="fr-FR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85038477-9AFE-42C0-34BE-0AF9E2DCDF3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7825" y="1461326"/>
            <a:ext cx="3722953" cy="535531"/>
          </a:xfrm>
        </p:spPr>
        <p:txBody>
          <a:bodyPr/>
          <a:lstStyle/>
          <a:p>
            <a:r>
              <a:rPr lang="fr-CH"/>
              <a:t>Ce qu’il prévoit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04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A3D6C1D-06A5-7517-A882-B57B9F704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592125"/>
            <a:ext cx="11506200" cy="40699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Promotion de la technologie et de l’innovation</a:t>
            </a:r>
          </a:p>
          <a:p>
            <a:pPr lvl="1"/>
            <a:r>
              <a:rPr lang="fr-FR" dirty="0"/>
              <a:t>Moyen : système d’incitation avec des fonds de soutien pour les entreprises qui encouragent les nouvelles technologies et l’innovation.</a:t>
            </a:r>
          </a:p>
          <a:p>
            <a:pPr marL="457200" lvl="1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Programme de soutien au remplacement des systèmes de chauffage dans le secteur du bâtiment</a:t>
            </a:r>
          </a:p>
          <a:p>
            <a:pPr lvl="1"/>
            <a:r>
              <a:rPr lang="fr-FR" dirty="0"/>
              <a:t>Moyen : Remplacement généralisé des chauffages obsolètes (par ex. chauffages au mazout) par des modèles plus modernes et plus respectueux de l’environnement.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9E5745C-FB94-37DB-42AA-6C348E298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8808" y="492733"/>
            <a:ext cx="5373187" cy="923330"/>
          </a:xfrm>
        </p:spPr>
        <p:txBody>
          <a:bodyPr/>
          <a:lstStyle/>
          <a:p>
            <a:r>
              <a:rPr lang="fr-CH"/>
              <a:t>Les mesures</a:t>
            </a:r>
            <a:endParaRPr lang="fr-FR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5DF87A1D-E6C8-D157-DD00-6952AA3CDCB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7871" y="1450073"/>
            <a:ext cx="3789000" cy="535531"/>
          </a:xfrm>
        </p:spPr>
        <p:txBody>
          <a:bodyPr/>
          <a:lstStyle/>
          <a:p>
            <a:r>
              <a:rPr lang="fr-FR" dirty="0"/>
              <a:t>De quoi il s’agit</a:t>
            </a:r>
          </a:p>
        </p:txBody>
      </p:sp>
    </p:spTree>
    <p:extLst>
      <p:ext uri="{BB962C8B-B14F-4D97-AF65-F5344CB8AC3E}">
        <p14:creationId xmlns:p14="http://schemas.microsoft.com/office/powerpoint/2010/main" val="413507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B1FF6A3-563F-8980-BC83-564E4AB32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433098"/>
            <a:ext cx="11506200" cy="3743863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Objectif à long terme : zéro net d’ici 2050</a:t>
            </a:r>
          </a:p>
          <a:p>
            <a:r>
              <a:rPr lang="fr-FR" dirty="0"/>
              <a:t>Promotion de l’innovation : la loi-cadre travaille avec des incitations plutôt qu’avec des interdictions.</a:t>
            </a:r>
          </a:p>
          <a:p>
            <a:r>
              <a:rPr lang="fr-FR" dirty="0"/>
              <a:t>La loi-cadre n’est pas parfaite, mais pragmatique.</a:t>
            </a:r>
          </a:p>
          <a:p>
            <a:r>
              <a:rPr lang="fr-FR" dirty="0"/>
              <a:t>Moins de dépendance vis-à-vis de l'étranger</a:t>
            </a:r>
          </a:p>
          <a:p>
            <a:r>
              <a:rPr lang="fr-FR" dirty="0"/>
              <a:t>La protection du climat est coûteuse, aucune protection du climat n'est plus coûteuse !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24275CF-4392-8F86-877A-C49AB7758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9288" y="474385"/>
            <a:ext cx="6074353" cy="923330"/>
          </a:xfrm>
        </p:spPr>
        <p:txBody>
          <a:bodyPr/>
          <a:lstStyle/>
          <a:p>
            <a:r>
              <a:rPr lang="fr-CH"/>
              <a:t>Pourquoi Oui ?</a:t>
            </a:r>
            <a:endParaRPr lang="fr-FR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C67A3201-824B-4E15-777B-A793CF0F47C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11214" y="1331850"/>
            <a:ext cx="8670818" cy="535531"/>
          </a:xfrm>
        </p:spPr>
        <p:txBody>
          <a:bodyPr/>
          <a:lstStyle/>
          <a:p>
            <a:r>
              <a:rPr lang="fr-CH"/>
              <a:t>Arguments du PLR.Les Libéraux-Radicaux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03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EF2DFC87-3C94-AEB0-0D96-1436D6D34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Votation sur la loi sur la protection du climat :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Conseil national : </a:t>
            </a:r>
            <a:r>
              <a:rPr lang="fr-CH" dirty="0">
                <a:solidFill>
                  <a:srgbClr val="00B050"/>
                </a:solidFill>
              </a:rPr>
              <a:t>139</a:t>
            </a:r>
            <a:r>
              <a:rPr lang="fr-CH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oui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contre </a:t>
            </a:r>
            <a:r>
              <a:rPr lang="fr-CH" dirty="0">
                <a:solidFill>
                  <a:srgbClr val="FF0000"/>
                </a:solidFill>
              </a:rPr>
              <a:t>51</a:t>
            </a:r>
            <a:r>
              <a:rPr lang="fr-CH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et 2 abstentions – </a:t>
            </a:r>
            <a:r>
              <a:rPr lang="fr-CH" sz="2400" b="1" dirty="0"/>
              <a:t>PLR </a:t>
            </a:r>
            <a:r>
              <a:rPr lang="fr-CH" sz="2400" b="1" dirty="0">
                <a:solidFill>
                  <a:srgbClr val="00B050"/>
                </a:solidFill>
              </a:rPr>
              <a:t>26</a:t>
            </a:r>
            <a:r>
              <a:rPr lang="fr-CH" sz="2400" b="1" dirty="0"/>
              <a:t>:</a:t>
            </a:r>
            <a:r>
              <a:rPr lang="fr-CH" sz="2400" b="1" dirty="0">
                <a:solidFill>
                  <a:srgbClr val="FF0000"/>
                </a:solidFill>
              </a:rPr>
              <a:t>1</a:t>
            </a:r>
            <a:r>
              <a:rPr lang="fr-CH" sz="2400" b="1" dirty="0"/>
              <a:t>:1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Conseil des États : </a:t>
            </a:r>
            <a:r>
              <a:rPr lang="fr-CH" dirty="0">
                <a:solidFill>
                  <a:srgbClr val="00B050"/>
                </a:solidFill>
              </a:rPr>
              <a:t>38</a:t>
            </a:r>
            <a:r>
              <a:rPr lang="fr-CH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oui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contre </a:t>
            </a:r>
            <a:r>
              <a:rPr lang="fr-CH" dirty="0">
                <a:solidFill>
                  <a:srgbClr val="FF0000"/>
                </a:solidFill>
              </a:rPr>
              <a:t>4</a:t>
            </a:r>
            <a:r>
              <a:rPr lang="fr-CH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et 3 abstentions – </a:t>
            </a:r>
            <a:r>
              <a:rPr lang="fr-CH" sz="2400" b="1" dirty="0"/>
              <a:t>PLR </a:t>
            </a:r>
            <a:r>
              <a:rPr lang="fr-CH" sz="2400" b="1" dirty="0">
                <a:solidFill>
                  <a:srgbClr val="00B050"/>
                </a:solidFill>
              </a:rPr>
              <a:t>10</a:t>
            </a:r>
            <a:r>
              <a:rPr lang="fr-CH" sz="2400" b="1" dirty="0"/>
              <a:t>:</a:t>
            </a:r>
            <a:r>
              <a:rPr lang="fr-CH" sz="2400" b="1" dirty="0">
                <a:solidFill>
                  <a:srgbClr val="FF0000"/>
                </a:solidFill>
              </a:rPr>
              <a:t>0</a:t>
            </a:r>
            <a:r>
              <a:rPr lang="fr-CH" sz="2400" b="1" dirty="0"/>
              <a:t>:1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17FBD07-8F81-0213-AF5B-B2D7BCE9A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8212" y="515497"/>
            <a:ext cx="4503287" cy="923330"/>
          </a:xfrm>
        </p:spPr>
        <p:txBody>
          <a:bodyPr/>
          <a:lstStyle/>
          <a:p>
            <a:r>
              <a:rPr lang="fr-CH"/>
              <a:t>Parlement</a:t>
            </a:r>
            <a:endParaRPr lang="fr-FR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50559D67-F4A3-6D55-6EDE-3381BD72813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12083" y="1298665"/>
            <a:ext cx="9938981" cy="535531"/>
          </a:xfrm>
        </p:spPr>
        <p:txBody>
          <a:bodyPr/>
          <a:lstStyle/>
          <a:p>
            <a:r>
              <a:rPr lang="fr-CH"/>
              <a:t>Le PLR clairement en faveur de la loi sur le climat</a:t>
            </a:r>
            <a:endParaRPr lang="fr-FR"/>
          </a:p>
        </p:txBody>
      </p:sp>
      <p:pic>
        <p:nvPicPr>
          <p:cNvPr id="5" name="Picture 2" descr="Nationalratssaal, Parlament, Schweiz, Bundeshaus">
            <a:extLst>
              <a:ext uri="{FF2B5EF4-FFF2-40B4-BE49-F238E27FC236}">
                <a16:creationId xmlns:a16="http://schemas.microsoft.com/office/drawing/2014/main" id="{42F8B39E-1C77-48C5-07DD-543EB44A7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505" y="4104861"/>
            <a:ext cx="5836699" cy="245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88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743B083-00C8-8689-6537-EF5DE8CA6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Le PLR soutient la loi fédérale sur les objectifs en matière de protection du climat car…</a:t>
            </a:r>
          </a:p>
          <a:p>
            <a:endParaRPr lang="fr-CH" dirty="0"/>
          </a:p>
          <a:p>
            <a:r>
              <a:rPr lang="fr-FR" dirty="0"/>
              <a:t>…il offre des solutions libérales pour la politique environnementale.</a:t>
            </a:r>
          </a:p>
          <a:p>
            <a:endParaRPr lang="fr-FR" dirty="0"/>
          </a:p>
          <a:p>
            <a:r>
              <a:rPr lang="fr-FR" dirty="0"/>
              <a:t>…il renforce notre site de recherche et d’innovation.</a:t>
            </a:r>
          </a:p>
          <a:p>
            <a:endParaRPr lang="fr-FR" dirty="0"/>
          </a:p>
          <a:p>
            <a:r>
              <a:rPr lang="fr-FR" dirty="0"/>
              <a:t>…il contribue à la réalisation de mesures « zéro net ».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556967C-C0B3-E643-F00F-F6431A956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7601" y="538817"/>
            <a:ext cx="3612118" cy="923330"/>
          </a:xfrm>
        </p:spPr>
        <p:txBody>
          <a:bodyPr/>
          <a:lstStyle/>
          <a:p>
            <a:r>
              <a:rPr lang="fr-CH"/>
              <a:t>En bref</a:t>
            </a:r>
            <a:endParaRPr lang="fr-FR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F3A1B331-5A29-B13B-4AFC-47B04F3D7399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9445" y="1399455"/>
            <a:ext cx="6087351" cy="535531"/>
          </a:xfrm>
        </p:spPr>
        <p:txBody>
          <a:bodyPr/>
          <a:lstStyle/>
          <a:p>
            <a:r>
              <a:rPr lang="fr-CH"/>
              <a:t>Oui à la protection du climat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22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C8E7C03-F37D-BB1C-0927-816C5DF13D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5600" y="2146300"/>
            <a:ext cx="11506200" cy="858157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fr-CH" b="1" dirty="0"/>
              <a:t>Merci pour votre attention !</a:t>
            </a:r>
          </a:p>
        </p:txBody>
      </p:sp>
    </p:spTree>
    <p:extLst>
      <p:ext uri="{BB962C8B-B14F-4D97-AF65-F5344CB8AC3E}">
        <p14:creationId xmlns:p14="http://schemas.microsoft.com/office/powerpoint/2010/main" val="7587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LR 202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74EA1"/>
      </a:accent1>
      <a:accent2>
        <a:srgbClr val="00A0E2"/>
      </a:accent2>
      <a:accent3>
        <a:srgbClr val="E8308A"/>
      </a:accent3>
      <a:accent4>
        <a:srgbClr val="074EA1"/>
      </a:accent4>
      <a:accent5>
        <a:srgbClr val="00A0E2"/>
      </a:accent5>
      <a:accent6>
        <a:srgbClr val="E8308A"/>
      </a:accent6>
      <a:hlink>
        <a:srgbClr val="E8308A"/>
      </a:hlink>
      <a:folHlink>
        <a:srgbClr val="BD146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EAA6A21D-272A-4124-95CA-7A0AF814D0E6}" vid="{C11005F2-CBA6-4E41-8A0A-19A577E54BA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518f0c-c218-41fd-91a2-ae82f1a9ab1d">
      <Terms xmlns="http://schemas.microsoft.com/office/infopath/2007/PartnerControls"/>
    </lcf76f155ced4ddcb4097134ff3c332f>
    <TaxCatchAll xmlns="98d97bc7-cf16-435c-b8c5-07e9cfb4c12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0C0935341E6347AD959AD50893CE27" ma:contentTypeVersion="13" ma:contentTypeDescription="Ein neues Dokument erstellen." ma:contentTypeScope="" ma:versionID="7364101126e4c3cdc2b7804378de4741">
  <xsd:schema xmlns:xsd="http://www.w3.org/2001/XMLSchema" xmlns:xs="http://www.w3.org/2001/XMLSchema" xmlns:p="http://schemas.microsoft.com/office/2006/metadata/properties" xmlns:ns2="31518f0c-c218-41fd-91a2-ae82f1a9ab1d" xmlns:ns3="98d97bc7-cf16-435c-b8c5-07e9cfb4c128" targetNamespace="http://schemas.microsoft.com/office/2006/metadata/properties" ma:root="true" ma:fieldsID="d300876ffc63a51a1840d69d31903234" ns2:_="" ns3:_="">
    <xsd:import namespace="31518f0c-c218-41fd-91a2-ae82f1a9ab1d"/>
    <xsd:import namespace="98d97bc7-cf16-435c-b8c5-07e9cfb4c1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18f0c-c218-41fd-91a2-ae82f1a9ab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f166d328-cf71-4fe1-bd62-5048ef65d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97bc7-cf16-435c-b8c5-07e9cfb4c12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5d13265-fda0-4d3f-994d-2d80d8c2cb1e}" ma:internalName="TaxCatchAll" ma:showField="CatchAllData" ma:web="98d97bc7-cf16-435c-b8c5-07e9cfb4c1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6653F6-2999-40B6-9356-B7BDA5475687}">
  <ds:schemaRefs>
    <ds:schemaRef ds:uri="http://schemas.microsoft.com/office/2006/metadata/properties"/>
    <ds:schemaRef ds:uri="http://schemas.microsoft.com/office/infopath/2007/PartnerControls"/>
    <ds:schemaRef ds:uri="31518f0c-c218-41fd-91a2-ae82f1a9ab1d"/>
    <ds:schemaRef ds:uri="98d97bc7-cf16-435c-b8c5-07e9cfb4c128"/>
  </ds:schemaRefs>
</ds:datastoreItem>
</file>

<file path=customXml/itemProps2.xml><?xml version="1.0" encoding="utf-8"?>
<ds:datastoreItem xmlns:ds="http://schemas.openxmlformats.org/officeDocument/2006/customXml" ds:itemID="{6DF9E337-F42F-4BA2-AABE-19FDFEAB43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2F7DEB-F393-4CCD-90BE-E7B1FBCA5EC6}"/>
</file>

<file path=docProps/app.xml><?xml version="1.0" encoding="utf-8"?>
<Properties xmlns="http://schemas.openxmlformats.org/officeDocument/2006/extended-properties" xmlns:vt="http://schemas.openxmlformats.org/officeDocument/2006/docPropsVTypes">
  <Template>Arial_FR</Template>
  <TotalTime>15</TotalTime>
  <Words>401</Words>
  <Application>Microsoft Office PowerPoint</Application>
  <PresentationFormat>Grand écran</PresentationFormat>
  <Paragraphs>58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</vt:lpstr>
      <vt:lpstr>Oui à une protection efficace du climat</vt:lpstr>
      <vt:lpstr>Contexte</vt:lpstr>
      <vt:lpstr>Le contre-projet indirect</vt:lpstr>
      <vt:lpstr>Les mesures</vt:lpstr>
      <vt:lpstr>Pourquoi Oui ?</vt:lpstr>
      <vt:lpstr>Parlement</vt:lpstr>
      <vt:lpstr>En bref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Oui à une protection efficace du climat</dc:title>
  <dc:creator>Sara Fighera - PLR.Les Libéraux Radicaux</dc:creator>
  <cp:lastModifiedBy>Sara Fighera - PLR.Les Libéraux Radicaux</cp:lastModifiedBy>
  <cp:revision>1</cp:revision>
  <dcterms:created xsi:type="dcterms:W3CDTF">2023-03-08T20:12:17Z</dcterms:created>
  <dcterms:modified xsi:type="dcterms:W3CDTF">2023-05-09T15:04:34Z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0x010100400C0935341E6347AD959AD50893CE27</vt:lpwstr>
  </property>
  <property fmtid="{D5CDD505-2E9C-101B-9397-08002B2CF9AE}" pid="3" name="MediaServiceImageTags">
    <vt:lpwstr/>
  </property>
</Properties>
</file>