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9" r:id="rId5"/>
    <p:sldId id="260" r:id="rId6"/>
    <p:sldId id="263" r:id="rId7"/>
    <p:sldId id="264" r:id="rId8"/>
    <p:sldId id="265" r:id="rId9"/>
    <p:sldId id="262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D0F5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57876F-ADDD-4F57-BD67-EA50E41DCC07}" v="37" dt="2023-05-02T18:53:39.3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Fighera - PLR.Les Libéraux Radicaux" userId="81f1803a-4c47-4787-8c27-f9636de006e4" providerId="ADAL" clId="{FB57876F-ADDD-4F57-BD67-EA50E41DCC07}"/>
    <pc:docChg chg="custSel modSld">
      <pc:chgData name="Sara Fighera - PLR.Les Libéraux Radicaux" userId="81f1803a-4c47-4787-8c27-f9636de006e4" providerId="ADAL" clId="{FB57876F-ADDD-4F57-BD67-EA50E41DCC07}" dt="2023-05-08T09:19:04.670" v="168" actId="313"/>
      <pc:docMkLst>
        <pc:docMk/>
      </pc:docMkLst>
      <pc:sldChg chg="modSp mod modNotesTx">
        <pc:chgData name="Sara Fighera - PLR.Les Libéraux Radicaux" userId="81f1803a-4c47-4787-8c27-f9636de006e4" providerId="ADAL" clId="{FB57876F-ADDD-4F57-BD67-EA50E41DCC07}" dt="2023-05-08T09:18:55.385" v="159" actId="14100"/>
        <pc:sldMkLst>
          <pc:docMk/>
          <pc:sldMk cId="3349614301" sldId="259"/>
        </pc:sldMkLst>
        <pc:spChg chg="mod">
          <ac:chgData name="Sara Fighera - PLR.Les Libéraux Radicaux" userId="81f1803a-4c47-4787-8c27-f9636de006e4" providerId="ADAL" clId="{FB57876F-ADDD-4F57-BD67-EA50E41DCC07}" dt="2023-05-08T09:18:55.385" v="159" actId="14100"/>
          <ac:spMkLst>
            <pc:docMk/>
            <pc:sldMk cId="3349614301" sldId="259"/>
            <ac:spMk id="2" creationId="{A601060E-A910-49CD-8C2A-A073399993E6}"/>
          </ac:spMkLst>
        </pc:spChg>
      </pc:sldChg>
      <pc:sldChg chg="modSp mod">
        <pc:chgData name="Sara Fighera - PLR.Les Libéraux Radicaux" userId="81f1803a-4c47-4787-8c27-f9636de006e4" providerId="ADAL" clId="{FB57876F-ADDD-4F57-BD67-EA50E41DCC07}" dt="2023-05-08T09:19:04.670" v="168" actId="313"/>
        <pc:sldMkLst>
          <pc:docMk/>
          <pc:sldMk cId="4186553387" sldId="260"/>
        </pc:sldMkLst>
        <pc:spChg chg="mod">
          <ac:chgData name="Sara Fighera - PLR.Les Libéraux Radicaux" userId="81f1803a-4c47-4787-8c27-f9636de006e4" providerId="ADAL" clId="{FB57876F-ADDD-4F57-BD67-EA50E41DCC07}" dt="2023-05-08T09:19:04.670" v="168" actId="313"/>
          <ac:spMkLst>
            <pc:docMk/>
            <pc:sldMk cId="4186553387" sldId="260"/>
            <ac:spMk id="2" creationId="{2AE605BE-30C5-4941-B2C2-102723BB5237}"/>
          </ac:spMkLst>
        </pc:spChg>
      </pc:sldChg>
      <pc:sldChg chg="modSp mod">
        <pc:chgData name="Sara Fighera - PLR.Les Libéraux Radicaux" userId="81f1803a-4c47-4787-8c27-f9636de006e4" providerId="ADAL" clId="{FB57876F-ADDD-4F57-BD67-EA50E41DCC07}" dt="2023-05-02T18:54:00.819" v="83" actId="20577"/>
        <pc:sldMkLst>
          <pc:docMk/>
          <pc:sldMk cId="758760174" sldId="262"/>
        </pc:sldMkLst>
        <pc:spChg chg="mod">
          <ac:chgData name="Sara Fighera - PLR.Les Libéraux Radicaux" userId="81f1803a-4c47-4787-8c27-f9636de006e4" providerId="ADAL" clId="{FB57876F-ADDD-4F57-BD67-EA50E41DCC07}" dt="2023-05-02T18:54:00.819" v="83" actId="20577"/>
          <ac:spMkLst>
            <pc:docMk/>
            <pc:sldMk cId="758760174" sldId="262"/>
            <ac:spMk id="2" creationId="{8C8E7C03-F37D-BB1C-0927-816C5DF13DB0}"/>
          </ac:spMkLst>
        </pc:spChg>
      </pc:sldChg>
      <pc:sldChg chg="modSp mod">
        <pc:chgData name="Sara Fighera - PLR.Les Libéraux Radicaux" userId="81f1803a-4c47-4787-8c27-f9636de006e4" providerId="ADAL" clId="{FB57876F-ADDD-4F57-BD67-EA50E41DCC07}" dt="2023-05-02T19:10:14.672" v="123" actId="790"/>
        <pc:sldMkLst>
          <pc:docMk/>
          <pc:sldMk cId="1641714651" sldId="263"/>
        </pc:sldMkLst>
        <pc:spChg chg="mod">
          <ac:chgData name="Sara Fighera - PLR.Les Libéraux Radicaux" userId="81f1803a-4c47-4787-8c27-f9636de006e4" providerId="ADAL" clId="{FB57876F-ADDD-4F57-BD67-EA50E41DCC07}" dt="2023-05-02T19:10:14.672" v="123" actId="790"/>
          <ac:spMkLst>
            <pc:docMk/>
            <pc:sldMk cId="1641714651" sldId="263"/>
            <ac:spMk id="2" creationId="{668AEE32-BAC0-E309-E66F-FD097D8B422B}"/>
          </ac:spMkLst>
        </pc:spChg>
      </pc:sldChg>
      <pc:sldChg chg="addSp delSp modSp mod">
        <pc:chgData name="Sara Fighera - PLR.Les Libéraux Radicaux" userId="81f1803a-4c47-4787-8c27-f9636de006e4" providerId="ADAL" clId="{FB57876F-ADDD-4F57-BD67-EA50E41DCC07}" dt="2023-05-02T19:05:28.527" v="104" actId="20577"/>
        <pc:sldMkLst>
          <pc:docMk/>
          <pc:sldMk cId="1008478227" sldId="264"/>
        </pc:sldMkLst>
        <pc:spChg chg="mod">
          <ac:chgData name="Sara Fighera - PLR.Les Libéraux Radicaux" userId="81f1803a-4c47-4787-8c27-f9636de006e4" providerId="ADAL" clId="{FB57876F-ADDD-4F57-BD67-EA50E41DCC07}" dt="2023-05-02T19:05:28.527" v="104" actId="20577"/>
          <ac:spMkLst>
            <pc:docMk/>
            <pc:sldMk cId="1008478227" sldId="264"/>
            <ac:spMk id="2" creationId="{2E112C29-D2D1-589C-3878-680EFC128979}"/>
          </ac:spMkLst>
        </pc:spChg>
        <pc:spChg chg="mod">
          <ac:chgData name="Sara Fighera - PLR.Les Libéraux Radicaux" userId="81f1803a-4c47-4787-8c27-f9636de006e4" providerId="ADAL" clId="{FB57876F-ADDD-4F57-BD67-EA50E41DCC07}" dt="2023-05-02T19:05:25.347" v="101" actId="14100"/>
          <ac:spMkLst>
            <pc:docMk/>
            <pc:sldMk cId="1008478227" sldId="264"/>
            <ac:spMk id="4" creationId="{0A480506-07C0-FE1F-0EB5-D539A71A7A1C}"/>
          </ac:spMkLst>
        </pc:spChg>
        <pc:picChg chg="del mod">
          <ac:chgData name="Sara Fighera - PLR.Les Libéraux Radicaux" userId="81f1803a-4c47-4787-8c27-f9636de006e4" providerId="ADAL" clId="{FB57876F-ADDD-4F57-BD67-EA50E41DCC07}" dt="2023-05-02T18:53:36.432" v="46" actId="478"/>
          <ac:picMkLst>
            <pc:docMk/>
            <pc:sldMk cId="1008478227" sldId="264"/>
            <ac:picMk id="5" creationId="{215382E0-6A52-6248-E79A-73F2435E9DC8}"/>
          </ac:picMkLst>
        </pc:picChg>
        <pc:picChg chg="add mod">
          <ac:chgData name="Sara Fighera - PLR.Les Libéraux Radicaux" userId="81f1803a-4c47-4787-8c27-f9636de006e4" providerId="ADAL" clId="{FB57876F-ADDD-4F57-BD67-EA50E41DCC07}" dt="2023-05-02T18:53:39.337" v="47"/>
          <ac:picMkLst>
            <pc:docMk/>
            <pc:sldMk cId="1008478227" sldId="264"/>
            <ac:picMk id="6" creationId="{141E8972-A238-6011-6091-CE147B644F38}"/>
          </ac:picMkLst>
        </pc:picChg>
      </pc:sldChg>
      <pc:sldChg chg="modSp mod">
        <pc:chgData name="Sara Fighera - PLR.Les Libéraux Radicaux" userId="81f1803a-4c47-4787-8c27-f9636de006e4" providerId="ADAL" clId="{FB57876F-ADDD-4F57-BD67-EA50E41DCC07}" dt="2023-05-08T09:18:40.807" v="142" actId="313"/>
        <pc:sldMkLst>
          <pc:docMk/>
          <pc:sldMk cId="3071525143" sldId="265"/>
        </pc:sldMkLst>
        <pc:spChg chg="mod">
          <ac:chgData name="Sara Fighera - PLR.Les Libéraux Radicaux" userId="81f1803a-4c47-4787-8c27-f9636de006e4" providerId="ADAL" clId="{FB57876F-ADDD-4F57-BD67-EA50E41DCC07}" dt="2023-05-08T09:18:40.807" v="142" actId="313"/>
          <ac:spMkLst>
            <pc:docMk/>
            <pc:sldMk cId="3071525143" sldId="265"/>
            <ac:spMk id="2" creationId="{9BA78C8F-741F-6FDB-C0BA-F3EE707C45B9}"/>
          </ac:spMkLst>
        </pc:spChg>
      </pc:sldChg>
    </pc:docChg>
  </pc:docChgLst>
  <pc:docChgLst>
    <pc:chgData name="Sara Fighera - PLR.Les Libéraux Radicaux" userId="81f1803a-4c47-4787-8c27-f9636de006e4" providerId="ADAL" clId="{662CE951-A651-4D2F-B591-816803DE8019}"/>
    <pc:docChg chg="custSel modSld">
      <pc:chgData name="Sara Fighera - PLR.Les Libéraux Radicaux" userId="81f1803a-4c47-4787-8c27-f9636de006e4" providerId="ADAL" clId="{662CE951-A651-4D2F-B591-816803DE8019}" dt="2023-04-20T12:42:34.237" v="235" actId="20577"/>
      <pc:docMkLst>
        <pc:docMk/>
      </pc:docMkLst>
      <pc:sldChg chg="modSp mod">
        <pc:chgData name="Sara Fighera - PLR.Les Libéraux Radicaux" userId="81f1803a-4c47-4787-8c27-f9636de006e4" providerId="ADAL" clId="{662CE951-A651-4D2F-B591-816803DE8019}" dt="2023-04-20T12:39:39.714" v="53" actId="20577"/>
        <pc:sldMkLst>
          <pc:docMk/>
          <pc:sldMk cId="4186553387" sldId="260"/>
        </pc:sldMkLst>
        <pc:spChg chg="mod">
          <ac:chgData name="Sara Fighera - PLR.Les Libéraux Radicaux" userId="81f1803a-4c47-4787-8c27-f9636de006e4" providerId="ADAL" clId="{662CE951-A651-4D2F-B591-816803DE8019}" dt="2023-04-20T12:39:39.714" v="53" actId="20577"/>
          <ac:spMkLst>
            <pc:docMk/>
            <pc:sldMk cId="4186553387" sldId="260"/>
            <ac:spMk id="2" creationId="{2AE605BE-30C5-4941-B2C2-102723BB5237}"/>
          </ac:spMkLst>
        </pc:spChg>
      </pc:sldChg>
      <pc:sldChg chg="modSp mod">
        <pc:chgData name="Sara Fighera - PLR.Les Libéraux Radicaux" userId="81f1803a-4c47-4787-8c27-f9636de006e4" providerId="ADAL" clId="{662CE951-A651-4D2F-B591-816803DE8019}" dt="2023-04-20T12:40:54.357" v="185" actId="20577"/>
        <pc:sldMkLst>
          <pc:docMk/>
          <pc:sldMk cId="1641714651" sldId="263"/>
        </pc:sldMkLst>
        <pc:spChg chg="mod">
          <ac:chgData name="Sara Fighera - PLR.Les Libéraux Radicaux" userId="81f1803a-4c47-4787-8c27-f9636de006e4" providerId="ADAL" clId="{662CE951-A651-4D2F-B591-816803DE8019}" dt="2023-04-20T12:40:54.357" v="185" actId="20577"/>
          <ac:spMkLst>
            <pc:docMk/>
            <pc:sldMk cId="1641714651" sldId="263"/>
            <ac:spMk id="2" creationId="{668AEE32-BAC0-E309-E66F-FD097D8B422B}"/>
          </ac:spMkLst>
        </pc:spChg>
      </pc:sldChg>
      <pc:sldChg chg="modSp mod">
        <pc:chgData name="Sara Fighera - PLR.Les Libéraux Radicaux" userId="81f1803a-4c47-4787-8c27-f9636de006e4" providerId="ADAL" clId="{662CE951-A651-4D2F-B591-816803DE8019}" dt="2023-04-20T12:42:34.237" v="235" actId="20577"/>
        <pc:sldMkLst>
          <pc:docMk/>
          <pc:sldMk cId="1008478227" sldId="264"/>
        </pc:sldMkLst>
        <pc:spChg chg="mod">
          <ac:chgData name="Sara Fighera - PLR.Les Libéraux Radicaux" userId="81f1803a-4c47-4787-8c27-f9636de006e4" providerId="ADAL" clId="{662CE951-A651-4D2F-B591-816803DE8019}" dt="2023-04-20T12:42:34.237" v="235" actId="20577"/>
          <ac:spMkLst>
            <pc:docMk/>
            <pc:sldMk cId="1008478227" sldId="264"/>
            <ac:spMk id="2" creationId="{2E112C29-D2D1-589C-3878-680EFC128979}"/>
          </ac:spMkLst>
        </pc:spChg>
      </pc:sldChg>
    </pc:docChg>
  </pc:docChgLst>
  <pc:docChgLst>
    <pc:chgData name="Maxime Reynaud - PLR.Les Libéraux Radicaux" userId="48bbaf2e-913b-46ab-8611-0a4a4611f050" providerId="ADAL" clId="{B9D6D1DF-41F4-40EF-A824-9BEB3D2F3B67}"/>
    <pc:docChg chg="custSel modSld">
      <pc:chgData name="Maxime Reynaud - PLR.Les Libéraux Radicaux" userId="48bbaf2e-913b-46ab-8611-0a4a4611f050" providerId="ADAL" clId="{B9D6D1DF-41F4-40EF-A824-9BEB3D2F3B67}" dt="2023-04-25T09:27:37.400" v="1070" actId="20577"/>
      <pc:docMkLst>
        <pc:docMk/>
      </pc:docMkLst>
      <pc:sldChg chg="modSp mod">
        <pc:chgData name="Maxime Reynaud - PLR.Les Libéraux Radicaux" userId="48bbaf2e-913b-46ab-8611-0a4a4611f050" providerId="ADAL" clId="{B9D6D1DF-41F4-40EF-A824-9BEB3D2F3B67}" dt="2023-04-25T09:27:37.400" v="1070" actId="20577"/>
        <pc:sldMkLst>
          <pc:docMk/>
          <pc:sldMk cId="1641714651" sldId="263"/>
        </pc:sldMkLst>
        <pc:spChg chg="mod">
          <ac:chgData name="Maxime Reynaud - PLR.Les Libéraux Radicaux" userId="48bbaf2e-913b-46ab-8611-0a4a4611f050" providerId="ADAL" clId="{B9D6D1DF-41F4-40EF-A824-9BEB3D2F3B67}" dt="2023-04-25T09:27:37.400" v="1070" actId="20577"/>
          <ac:spMkLst>
            <pc:docMk/>
            <pc:sldMk cId="1641714651" sldId="263"/>
            <ac:spMk id="2" creationId="{668AEE32-BAC0-E309-E66F-FD097D8B422B}"/>
          </ac:spMkLst>
        </pc:spChg>
      </pc:sldChg>
      <pc:sldChg chg="modSp mod">
        <pc:chgData name="Maxime Reynaud - PLR.Les Libéraux Radicaux" userId="48bbaf2e-913b-46ab-8611-0a4a4611f050" providerId="ADAL" clId="{B9D6D1DF-41F4-40EF-A824-9BEB3D2F3B67}" dt="2023-04-25T08:22:10.921" v="768" actId="14100"/>
        <pc:sldMkLst>
          <pc:docMk/>
          <pc:sldMk cId="1008478227" sldId="264"/>
        </pc:sldMkLst>
        <pc:spChg chg="mod">
          <ac:chgData name="Maxime Reynaud - PLR.Les Libéraux Radicaux" userId="48bbaf2e-913b-46ab-8611-0a4a4611f050" providerId="ADAL" clId="{B9D6D1DF-41F4-40EF-A824-9BEB3D2F3B67}" dt="2023-04-25T08:22:10.921" v="768" actId="14100"/>
          <ac:spMkLst>
            <pc:docMk/>
            <pc:sldMk cId="1008478227" sldId="264"/>
            <ac:spMk id="2" creationId="{2E112C29-D2D1-589C-3878-680EFC128979}"/>
          </ac:spMkLst>
        </pc:spChg>
      </pc:sldChg>
      <pc:sldChg chg="modSp mod">
        <pc:chgData name="Maxime Reynaud - PLR.Les Libéraux Radicaux" userId="48bbaf2e-913b-46ab-8611-0a4a4611f050" providerId="ADAL" clId="{B9D6D1DF-41F4-40EF-A824-9BEB3D2F3B67}" dt="2023-04-25T08:23:32.110" v="1045" actId="20577"/>
        <pc:sldMkLst>
          <pc:docMk/>
          <pc:sldMk cId="3071525143" sldId="265"/>
        </pc:sldMkLst>
        <pc:spChg chg="mod">
          <ac:chgData name="Maxime Reynaud - PLR.Les Libéraux Radicaux" userId="48bbaf2e-913b-46ab-8611-0a4a4611f050" providerId="ADAL" clId="{B9D6D1DF-41F4-40EF-A824-9BEB3D2F3B67}" dt="2023-04-25T08:23:32.110" v="1045" actId="20577"/>
          <ac:spMkLst>
            <pc:docMk/>
            <pc:sldMk cId="3071525143" sldId="265"/>
            <ac:spMk id="2" creationId="{9BA78C8F-741F-6FDB-C0BA-F3EE707C45B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A4836-2623-4127-8196-B3819F8ADDBA}" type="datetimeFigureOut">
              <a:rPr lang="fr-CH" smtClean="0"/>
              <a:t>08.05.2023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E8890-8720-40DE-B8A1-852410FBFBF2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70792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/>
              <a:t>Objet 22.046 (parlement.ch)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EE8890-8720-40DE-B8A1-852410FBFBF2}" type="slidenum">
              <a:rPr lang="fr-CH" smtClean="0"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19968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EE8890-8720-40DE-B8A1-852410FBFBF2}" type="slidenum">
              <a:rPr lang="fr-CH" smtClean="0"/>
              <a:t>2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10596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D3C3F3-0A2B-4197-BDEC-F7933E6ACD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-180000">
            <a:off x="-96880" y="2333822"/>
            <a:ext cx="2563414" cy="923330"/>
          </a:xfrm>
          <a:prstGeom prst="rect">
            <a:avLst/>
          </a:prstGeom>
          <a:solidFill>
            <a:schemeClr val="accent1"/>
          </a:solidFill>
        </p:spPr>
        <p:txBody>
          <a:bodyPr wrap="square" lIns="720000" rIns="180000" anchor="ctr">
            <a:noAutofit/>
          </a:bodyPr>
          <a:lstStyle>
            <a:lvl1pPr marL="0" algn="l">
              <a:defRPr sz="6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CH" noProof="0"/>
              <a:t>Titre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4B89BC6-2A3F-4137-96DF-549E9DE4C5D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-180000">
            <a:off x="-107242" y="3251129"/>
            <a:ext cx="2873098" cy="535531"/>
          </a:xfrm>
          <a:prstGeom prst="rect">
            <a:avLst/>
          </a:prstGeom>
          <a:solidFill>
            <a:schemeClr val="accent3"/>
          </a:solidFill>
        </p:spPr>
        <p:txBody>
          <a:bodyPr wrap="square" lIns="792000" rIns="18000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H" noProof="0"/>
              <a:t>Sous-titre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1DA72D-99DC-4545-8B5F-864B5F535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69A6B-556E-44DD-BD1E-8F09F6CA3CBA}" type="datetimeFigureOut">
              <a:rPr lang="de-CH" smtClean="0"/>
              <a:t>08.05.2023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B9D385-FE7D-47EB-97AC-3F1774B8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774A9D-4800-48DE-BA09-19467F6CB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64EB-B540-4796-AADA-3B00FD8F9FDD}" type="slidenum">
              <a:rPr lang="de-CH" smtClean="0"/>
              <a:t>‹N°›</a:t>
            </a:fld>
            <a:endParaRPr lang="de-CH"/>
          </a:p>
        </p:txBody>
      </p: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CDB1D2AD-F49E-4DF9-9B5C-795CC7F99AD3}"/>
              </a:ext>
            </a:extLst>
          </p:cNvPr>
          <p:cNvGrpSpPr/>
          <p:nvPr userDrawn="1"/>
        </p:nvGrpSpPr>
        <p:grpSpPr>
          <a:xfrm rot="-180000">
            <a:off x="9782771" y="5523967"/>
            <a:ext cx="1940641" cy="782137"/>
            <a:chOff x="7835314" y="4493451"/>
            <a:chExt cx="1940641" cy="782137"/>
          </a:xfrm>
        </p:grpSpPr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F6D59666-C7C5-4AA4-BA20-B2AB8CCB2352}"/>
                </a:ext>
              </a:extLst>
            </p:cNvPr>
            <p:cNvSpPr txBox="1"/>
            <p:nvPr userDrawn="1"/>
          </p:nvSpPr>
          <p:spPr>
            <a:xfrm>
              <a:off x="8241612" y="4493451"/>
              <a:ext cx="15343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e-CH" b="1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www.plr.ch</a:t>
              </a:r>
            </a:p>
          </p:txBody>
        </p:sp>
        <p:grpSp>
          <p:nvGrpSpPr>
            <p:cNvPr id="32" name="Gruppieren 31">
              <a:extLst>
                <a:ext uri="{FF2B5EF4-FFF2-40B4-BE49-F238E27FC236}">
                  <a16:creationId xmlns:a16="http://schemas.microsoft.com/office/drawing/2014/main" id="{7FE2E791-950A-4045-83FA-EC289BCBAB10}"/>
                </a:ext>
              </a:extLst>
            </p:cNvPr>
            <p:cNvGrpSpPr/>
            <p:nvPr userDrawn="1"/>
          </p:nvGrpSpPr>
          <p:grpSpPr>
            <a:xfrm>
              <a:off x="7835314" y="4915490"/>
              <a:ext cx="1862594" cy="360098"/>
              <a:chOff x="3199907" y="5217515"/>
              <a:chExt cx="1862594" cy="360098"/>
            </a:xfrm>
          </p:grpSpPr>
          <p:pic>
            <p:nvPicPr>
              <p:cNvPr id="28" name="Grafik 27">
                <a:extLst>
                  <a:ext uri="{FF2B5EF4-FFF2-40B4-BE49-F238E27FC236}">
                    <a16:creationId xmlns:a16="http://schemas.microsoft.com/office/drawing/2014/main" id="{7048CBA2-DB63-4518-8C9D-FB7E91DFEB7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813468" y="5217613"/>
                <a:ext cx="186799" cy="360000"/>
              </a:xfrm>
              <a:prstGeom prst="rect">
                <a:avLst/>
              </a:prstGeom>
            </p:spPr>
          </p:pic>
          <p:pic>
            <p:nvPicPr>
              <p:cNvPr id="29" name="Grafik 28">
                <a:extLst>
                  <a:ext uri="{FF2B5EF4-FFF2-40B4-BE49-F238E27FC236}">
                    <a16:creationId xmlns:a16="http://schemas.microsoft.com/office/drawing/2014/main" id="{C375B9AF-4C7F-4CF7-847B-9FFF59706906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4171502" y="5217516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30" name="Grafik 29">
                <a:extLst>
                  <a:ext uri="{FF2B5EF4-FFF2-40B4-BE49-F238E27FC236}">
                    <a16:creationId xmlns:a16="http://schemas.microsoft.com/office/drawing/2014/main" id="{7333CCBE-856E-41D5-8942-44F1FA002C0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4702501" y="5217515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31" name="Grafik 30">
                <a:extLst>
                  <a:ext uri="{FF2B5EF4-FFF2-40B4-BE49-F238E27FC236}">
                    <a16:creationId xmlns:a16="http://schemas.microsoft.com/office/drawing/2014/main" id="{B54FAFAC-B96E-442F-94E0-7571B357ECFD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199907" y="5217530"/>
                <a:ext cx="442756" cy="359970"/>
              </a:xfrm>
              <a:prstGeom prst="rect">
                <a:avLst/>
              </a:prstGeom>
            </p:spPr>
          </p:pic>
        </p:grpSp>
      </p:grpSp>
      <p:pic>
        <p:nvPicPr>
          <p:cNvPr id="10" name="Image 9">
            <a:extLst>
              <a:ext uri="{FF2B5EF4-FFF2-40B4-BE49-F238E27FC236}">
                <a16:creationId xmlns:a16="http://schemas.microsoft.com/office/drawing/2014/main" id="{05003353-005D-399B-F004-92B15D5A775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360" y="450029"/>
            <a:ext cx="1749105" cy="70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24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562963-5166-4114-9529-7E62BE87E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146300"/>
            <a:ext cx="11506200" cy="4030662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Calibri" panose="020F0502020204030204" pitchFamily="34" charset="0"/>
              <a:buChar char="›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chemeClr val="accent1"/>
              </a:buClr>
              <a:buFont typeface="Calibri" panose="020F0502020204030204" pitchFamily="34" charset="0"/>
              <a:buChar char="›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chemeClr val="accent1"/>
              </a:buClr>
              <a:buFont typeface="Calibri" panose="020F0502020204030204" pitchFamily="34" charset="0"/>
              <a:buChar char="›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chemeClr val="accent1"/>
              </a:buClr>
              <a:buFont typeface="Calibri" panose="020F0502020204030204" pitchFamily="34" charset="0"/>
              <a:buChar char="›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chemeClr val="accent1"/>
              </a:buClr>
              <a:buFont typeface="Calibri" panose="020F0502020204030204" pitchFamily="34" charset="0"/>
              <a:buChar char="›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H" noProof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8112E9-D66C-452E-989F-0ECE14C5E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69A6B-556E-44DD-BD1E-8F09F6CA3CBA}" type="datetimeFigureOut">
              <a:rPr lang="de-CH" smtClean="0"/>
              <a:t>08.05.2023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7C785C-0B2D-483D-A088-AE2AA5EB4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8870E9-39D0-4287-B6D9-82B00C432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64EB-B540-4796-AADA-3B00FD8F9FDD}" type="slidenum">
              <a:rPr lang="de-CH" smtClean="0"/>
              <a:t>‹N°›</a:t>
            </a:fld>
            <a:endParaRPr lang="de-CH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C5B32F9A-8CD5-4B1A-AA49-3B90260C62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-180000">
            <a:off x="-96860" y="567091"/>
            <a:ext cx="2531632" cy="923330"/>
          </a:xfrm>
          <a:prstGeom prst="rect">
            <a:avLst/>
          </a:prstGeom>
          <a:solidFill>
            <a:schemeClr val="accent1"/>
          </a:solidFill>
        </p:spPr>
        <p:txBody>
          <a:bodyPr wrap="square" lIns="720000" rIns="180000" bIns="46800" anchor="b">
            <a:noAutofit/>
          </a:bodyPr>
          <a:lstStyle>
            <a:lvl1pPr marL="0" algn="l">
              <a:defRPr sz="6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CH" noProof="0"/>
              <a:t>Titre </a:t>
            </a:r>
          </a:p>
        </p:txBody>
      </p:sp>
      <p:sp>
        <p:nvSpPr>
          <p:cNvPr id="9" name="Untertitel 2">
            <a:extLst>
              <a:ext uri="{FF2B5EF4-FFF2-40B4-BE49-F238E27FC236}">
                <a16:creationId xmlns:a16="http://schemas.microsoft.com/office/drawing/2014/main" id="{01C8C260-388D-487F-B7A3-7F1D3ADD7D41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 rot="-180000">
            <a:off x="-107195" y="1485342"/>
            <a:ext cx="2805230" cy="535531"/>
          </a:xfrm>
          <a:prstGeom prst="rect">
            <a:avLst/>
          </a:prstGeom>
          <a:solidFill>
            <a:schemeClr val="accent3"/>
          </a:solidFill>
        </p:spPr>
        <p:txBody>
          <a:bodyPr wrap="square" lIns="792000" rIns="18000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H" noProof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232277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F3D49DFE-31BF-4F7F-905E-A7C15DABFC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-180000">
            <a:off x="-99372" y="2238662"/>
            <a:ext cx="6199930" cy="923330"/>
          </a:xfrm>
          <a:prstGeom prst="rect">
            <a:avLst/>
          </a:prstGeom>
          <a:solidFill>
            <a:schemeClr val="accent1"/>
          </a:solidFill>
        </p:spPr>
        <p:txBody>
          <a:bodyPr wrap="square" lIns="720000" rIns="180000" anchor="ctr">
            <a:noAutofit/>
          </a:bodyPr>
          <a:lstStyle>
            <a:lvl1pPr marL="0" algn="l">
              <a:defRPr sz="6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CH" noProof="0"/>
              <a:t>Titre de section</a:t>
            </a:r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D9122DCF-5ACE-492C-A92B-93B94643077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-180000">
            <a:off x="-107196" y="3252874"/>
            <a:ext cx="2806381" cy="535531"/>
          </a:xfrm>
          <a:prstGeom prst="rect">
            <a:avLst/>
          </a:prstGeom>
          <a:solidFill>
            <a:schemeClr val="accent3"/>
          </a:solidFill>
        </p:spPr>
        <p:txBody>
          <a:bodyPr wrap="square" lIns="792000" rIns="18000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H" noProof="0"/>
              <a:t>Sous-titre</a:t>
            </a:r>
          </a:p>
        </p:txBody>
      </p:sp>
      <p:sp>
        <p:nvSpPr>
          <p:cNvPr id="21" name="Datumsplatzhalter 20">
            <a:extLst>
              <a:ext uri="{FF2B5EF4-FFF2-40B4-BE49-F238E27FC236}">
                <a16:creationId xmlns:a16="http://schemas.microsoft.com/office/drawing/2014/main" id="{2FF5737E-8212-43B4-A018-B9B181C4C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69A6B-556E-44DD-BD1E-8F09F6CA3CBA}" type="datetimeFigureOut">
              <a:rPr lang="de-CH" smtClean="0"/>
              <a:t>08.05.2023</a:t>
            </a:fld>
            <a:endParaRPr lang="de-CH"/>
          </a:p>
        </p:txBody>
      </p:sp>
      <p:sp>
        <p:nvSpPr>
          <p:cNvPr id="22" name="Fußzeilenplatzhalter 21">
            <a:extLst>
              <a:ext uri="{FF2B5EF4-FFF2-40B4-BE49-F238E27FC236}">
                <a16:creationId xmlns:a16="http://schemas.microsoft.com/office/drawing/2014/main" id="{0D62A56E-C82B-40A4-AAFA-5E99BE7F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23" name="Foliennummernplatzhalter 22">
            <a:extLst>
              <a:ext uri="{FF2B5EF4-FFF2-40B4-BE49-F238E27FC236}">
                <a16:creationId xmlns:a16="http://schemas.microsoft.com/office/drawing/2014/main" id="{80BC1B7A-0CBB-4436-939E-FC65F885C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64EB-B540-4796-AADA-3B00FD8F9FDD}" type="slidenum">
              <a:rPr lang="de-CH" smtClean="0"/>
              <a:t>‹N°›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4503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e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1DA72D-99DC-4545-8B5F-864B5F535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69A6B-556E-44DD-BD1E-8F09F6CA3CBA}" type="datetimeFigureOut">
              <a:rPr lang="de-CH" smtClean="0"/>
              <a:t>08.05.2023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B9D385-FE7D-47EB-97AC-3F1774B8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774A9D-4800-48DE-BA09-19467F6CB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64EB-B540-4796-AADA-3B00FD8F9FDD}" type="slidenum">
              <a:rPr lang="de-CH" smtClean="0"/>
              <a:t>‹N°›</a:t>
            </a:fld>
            <a:endParaRPr lang="de-CH"/>
          </a:p>
        </p:txBody>
      </p: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CDB1D2AD-F49E-4DF9-9B5C-795CC7F99AD3}"/>
              </a:ext>
            </a:extLst>
          </p:cNvPr>
          <p:cNvGrpSpPr/>
          <p:nvPr userDrawn="1"/>
        </p:nvGrpSpPr>
        <p:grpSpPr>
          <a:xfrm rot="-180000">
            <a:off x="9782771" y="5523967"/>
            <a:ext cx="1940641" cy="782137"/>
            <a:chOff x="7835314" y="4493451"/>
            <a:chExt cx="1940641" cy="782137"/>
          </a:xfrm>
        </p:grpSpPr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F6D59666-C7C5-4AA4-BA20-B2AB8CCB2352}"/>
                </a:ext>
              </a:extLst>
            </p:cNvPr>
            <p:cNvSpPr txBox="1"/>
            <p:nvPr userDrawn="1"/>
          </p:nvSpPr>
          <p:spPr>
            <a:xfrm>
              <a:off x="8241612" y="4493451"/>
              <a:ext cx="15343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e-CH" b="1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www.plr.ch</a:t>
              </a:r>
            </a:p>
          </p:txBody>
        </p:sp>
        <p:grpSp>
          <p:nvGrpSpPr>
            <p:cNvPr id="32" name="Gruppieren 31">
              <a:extLst>
                <a:ext uri="{FF2B5EF4-FFF2-40B4-BE49-F238E27FC236}">
                  <a16:creationId xmlns:a16="http://schemas.microsoft.com/office/drawing/2014/main" id="{7FE2E791-950A-4045-83FA-EC289BCBAB10}"/>
                </a:ext>
              </a:extLst>
            </p:cNvPr>
            <p:cNvGrpSpPr/>
            <p:nvPr userDrawn="1"/>
          </p:nvGrpSpPr>
          <p:grpSpPr>
            <a:xfrm>
              <a:off x="7835314" y="4915490"/>
              <a:ext cx="1862594" cy="360098"/>
              <a:chOff x="3199907" y="5217515"/>
              <a:chExt cx="1862594" cy="360098"/>
            </a:xfrm>
          </p:grpSpPr>
          <p:pic>
            <p:nvPicPr>
              <p:cNvPr id="28" name="Grafik 27">
                <a:extLst>
                  <a:ext uri="{FF2B5EF4-FFF2-40B4-BE49-F238E27FC236}">
                    <a16:creationId xmlns:a16="http://schemas.microsoft.com/office/drawing/2014/main" id="{7048CBA2-DB63-4518-8C9D-FB7E91DFEB7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813468" y="5217613"/>
                <a:ext cx="186799" cy="360000"/>
              </a:xfrm>
              <a:prstGeom prst="rect">
                <a:avLst/>
              </a:prstGeom>
            </p:spPr>
          </p:pic>
          <p:pic>
            <p:nvPicPr>
              <p:cNvPr id="29" name="Grafik 28">
                <a:extLst>
                  <a:ext uri="{FF2B5EF4-FFF2-40B4-BE49-F238E27FC236}">
                    <a16:creationId xmlns:a16="http://schemas.microsoft.com/office/drawing/2014/main" id="{C375B9AF-4C7F-4CF7-847B-9FFF59706906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4171502" y="5217516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30" name="Grafik 29">
                <a:extLst>
                  <a:ext uri="{FF2B5EF4-FFF2-40B4-BE49-F238E27FC236}">
                    <a16:creationId xmlns:a16="http://schemas.microsoft.com/office/drawing/2014/main" id="{7333CCBE-856E-41D5-8942-44F1FA002C0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4702501" y="5217515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31" name="Grafik 30">
                <a:extLst>
                  <a:ext uri="{FF2B5EF4-FFF2-40B4-BE49-F238E27FC236}">
                    <a16:creationId xmlns:a16="http://schemas.microsoft.com/office/drawing/2014/main" id="{B54FAFAC-B96E-442F-94E0-7571B357ECFD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3199907" y="5217530"/>
                <a:ext cx="442756" cy="359970"/>
              </a:xfrm>
              <a:prstGeom prst="rect">
                <a:avLst/>
              </a:prstGeom>
            </p:spPr>
          </p:pic>
        </p:grpSp>
      </p:grpSp>
      <p:pic>
        <p:nvPicPr>
          <p:cNvPr id="10" name="Image 9">
            <a:extLst>
              <a:ext uri="{FF2B5EF4-FFF2-40B4-BE49-F238E27FC236}">
                <a16:creationId xmlns:a16="http://schemas.microsoft.com/office/drawing/2014/main" id="{5F5C4B45-41BA-40B3-B9CF-61C701F10F5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10888" y="3037115"/>
            <a:ext cx="3970224" cy="1801415"/>
          </a:xfrm>
          <a:prstGeom prst="rect">
            <a:avLst/>
          </a:prstGeom>
        </p:spPr>
      </p:pic>
      <p:sp>
        <p:nvSpPr>
          <p:cNvPr id="3" name="Titre 2">
            <a:extLst>
              <a:ext uri="{FF2B5EF4-FFF2-40B4-BE49-F238E27FC236}">
                <a16:creationId xmlns:a16="http://schemas.microsoft.com/office/drawing/2014/main" id="{D8AD26D2-AD57-E87E-78FD-829C11F70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11452"/>
            <a:ext cx="10515600" cy="755536"/>
          </a:xfrm>
          <a:prstGeom prst="rect">
            <a:avLst/>
          </a:prstGeom>
        </p:spPr>
        <p:txBody>
          <a:bodyPr/>
          <a:lstStyle>
            <a:lvl1pPr algn="ctr">
              <a:defRPr sz="3500" b="1"/>
            </a:lvl1pPr>
          </a:lstStyle>
          <a:p>
            <a:r>
              <a:rPr lang="fr-FR" noProof="0"/>
              <a:t>Modifiez le style du titre</a:t>
            </a:r>
            <a:endParaRPr lang="fr-CH" noProof="0"/>
          </a:p>
        </p:txBody>
      </p:sp>
    </p:spTree>
    <p:extLst>
      <p:ext uri="{BB962C8B-B14F-4D97-AF65-F5344CB8AC3E}">
        <p14:creationId xmlns:p14="http://schemas.microsoft.com/office/powerpoint/2010/main" val="328569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9BA5BE4-3634-4403-9D18-E1B2AABDA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69A6B-556E-44DD-BD1E-8F09F6CA3CBA}" type="datetimeFigureOut">
              <a:rPr lang="de-CH" smtClean="0"/>
              <a:t>08.05.2023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F3BE5B-11D8-47D5-8C03-CBB1EC7A0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3E3699F-1B77-4EAA-9631-5C307BE90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F64EB-B540-4796-AADA-3B00FD8F9FDD}" type="slidenum">
              <a:rPr lang="de-CH" smtClean="0"/>
              <a:t>‹N°›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3847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92CDCE5-E504-4A72-8353-B9C6574E13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B69A6B-556E-44DD-BD1E-8F09F6CA3CBA}" type="datetimeFigureOut">
              <a:rPr lang="de-CH" smtClean="0"/>
              <a:pPr/>
              <a:t>08.05.2023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BB49BE-F349-432B-B8D0-8FF1548A7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1006F9-E6F6-42B8-AB74-67BACCE9D6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9EF64EB-B540-4796-AADA-3B00FD8F9FDD}" type="slidenum">
              <a:rPr lang="de-CH" smtClean="0"/>
              <a:pPr/>
              <a:t>‹N°›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0224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6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01060E-A910-49CD-8C2A-A07339999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-180000">
            <a:off x="-101750" y="2147886"/>
            <a:ext cx="9668901" cy="923330"/>
          </a:xfrm>
        </p:spPr>
        <p:txBody>
          <a:bodyPr/>
          <a:lstStyle/>
          <a:p>
            <a:r>
              <a:rPr lang="fr-CH" dirty="0"/>
              <a:t>Oui à la loi COVID-19 (III)</a:t>
            </a: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15BF439-0FAE-4847-A250-3041DBC9DD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-180000">
            <a:off x="-108566" y="3200623"/>
            <a:ext cx="4803159" cy="535531"/>
          </a:xfrm>
        </p:spPr>
        <p:txBody>
          <a:bodyPr/>
          <a:lstStyle/>
          <a:p>
            <a:r>
              <a:rPr lang="fr-CH"/>
              <a:t>Nom, Prénom, Date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49614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2AE605BE-30C5-4941-B2C2-102723BB5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706026"/>
            <a:ext cx="11506200" cy="3470936"/>
          </a:xfrm>
        </p:spPr>
        <p:txBody>
          <a:bodyPr/>
          <a:lstStyle/>
          <a:p>
            <a:r>
              <a:rPr lang="fr-CH" dirty="0">
                <a:ea typeface="Calibri" panose="020F0502020204030204" pitchFamily="34" charset="0"/>
              </a:rPr>
              <a:t>Le Conseil fédéral veut prolonger certaines dispositions de la loi COVID-19 jusqu’à l’été 2024.</a:t>
            </a:r>
          </a:p>
          <a:p>
            <a:pPr marL="0" indent="0">
              <a:buNone/>
            </a:pPr>
            <a:endParaRPr lang="fr-CH" dirty="0">
              <a:ea typeface="Calibri" panose="020F0502020204030204" pitchFamily="34" charset="0"/>
            </a:endParaRPr>
          </a:p>
          <a:p>
            <a:r>
              <a:rPr lang="fr-CH" sz="2800">
                <a:ea typeface="Calibri" panose="020F0502020204030204" pitchFamily="34" charset="0"/>
              </a:rPr>
              <a:t>L’objectif </a:t>
            </a:r>
            <a:r>
              <a:rPr lang="fr-CH" sz="2800" dirty="0">
                <a:ea typeface="Calibri" panose="020F0502020204030204" pitchFamily="34" charset="0"/>
              </a:rPr>
              <a:t>est de disposer </a:t>
            </a:r>
            <a:r>
              <a:rPr lang="fr-CH" sz="2800">
                <a:ea typeface="Calibri" panose="020F0502020204030204" pitchFamily="34" charset="0"/>
              </a:rPr>
              <a:t>d’instruments d’action </a:t>
            </a:r>
            <a:r>
              <a:rPr lang="fr-CH" sz="2800" dirty="0">
                <a:ea typeface="Calibri" panose="020F0502020204030204" pitchFamily="34" charset="0"/>
              </a:rPr>
              <a:t>qui ont fait leurs preuves, en particulier durant les </a:t>
            </a:r>
            <a:r>
              <a:rPr lang="fr-CH" sz="2800">
                <a:ea typeface="Calibri" panose="020F0502020204030204" pitchFamily="34" charset="0"/>
              </a:rPr>
              <a:t>mois d’hiver</a:t>
            </a:r>
            <a:r>
              <a:rPr lang="fr-CH">
                <a:ea typeface="Calibri" panose="020F0502020204030204" pitchFamily="34" charset="0"/>
              </a:rPr>
              <a:t> </a:t>
            </a:r>
            <a:r>
              <a:rPr lang="fr-CH" dirty="0">
                <a:ea typeface="Calibri" panose="020F0502020204030204" pitchFamily="34" charset="0"/>
              </a:rPr>
              <a:t>2023-2024.</a:t>
            </a:r>
            <a:endParaRPr lang="fr-CH" sz="2800" dirty="0">
              <a:ea typeface="Calibri" panose="020F0502020204030204" pitchFamily="34" charset="0"/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BC6148A-3CD8-4C06-9832-42AFF2D16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-180000">
            <a:off x="-99912" y="450589"/>
            <a:ext cx="6983677" cy="923330"/>
          </a:xfrm>
        </p:spPr>
        <p:txBody>
          <a:bodyPr/>
          <a:lstStyle/>
          <a:p>
            <a:r>
              <a:rPr lang="fr-CH"/>
              <a:t>De quoi s’agit-il ?</a:t>
            </a:r>
            <a:endParaRPr lang="de-CH"/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93E2B439-8A2F-4870-AEC8-8374AB9BBD6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 rot="-180000">
            <a:off x="-107114" y="1488422"/>
            <a:ext cx="2687510" cy="535531"/>
          </a:xfrm>
        </p:spPr>
        <p:txBody>
          <a:bodyPr/>
          <a:lstStyle/>
          <a:p>
            <a:r>
              <a:rPr lang="fr-CH"/>
              <a:t>Contexte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6553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68AEE32-BAC0-E309-E66F-FD097D8B4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324100"/>
            <a:ext cx="11506200" cy="3852862"/>
          </a:xfrm>
        </p:spPr>
        <p:txBody>
          <a:bodyPr/>
          <a:lstStyle/>
          <a:p>
            <a:r>
              <a:rPr lang="fr-CH"/>
              <a:t>Sécurité d’approvisionnement en cas d’urgence</a:t>
            </a:r>
          </a:p>
          <a:p>
            <a:pPr lvl="1"/>
            <a:r>
              <a:rPr lang="fr-CH" sz="2000"/>
              <a:t>Exceptions concernant l’autorisation / l’introduction de produits médicaux</a:t>
            </a:r>
          </a:p>
          <a:p>
            <a:pPr lvl="1"/>
            <a:r>
              <a:rPr lang="fr-CH" sz="2000"/>
              <a:t>La Confédération peut acquérir ou faire fabriquer des biens médicaux importants</a:t>
            </a:r>
          </a:p>
          <a:p>
            <a:pPr lvl="1"/>
            <a:r>
              <a:rPr lang="fr-CH" sz="2000"/>
              <a:t>Lits d’hôpitaux en nombre suffisant grâce aux prestations de réserve</a:t>
            </a:r>
          </a:p>
          <a:p>
            <a:pPr marL="457200" lvl="1" indent="0">
              <a:buNone/>
            </a:pPr>
            <a:endParaRPr lang="fr-CH" sz="2000"/>
          </a:p>
          <a:p>
            <a:r>
              <a:rPr lang="fr-CH"/>
              <a:t>Certificat Covid / application </a:t>
            </a:r>
            <a:r>
              <a:rPr lang="fr-CH" err="1"/>
              <a:t>SwissCovid</a:t>
            </a:r>
            <a:endParaRPr lang="fr-CH"/>
          </a:p>
          <a:p>
            <a:pPr lvl="1"/>
            <a:r>
              <a:rPr lang="fr-CH" sz="2000"/>
              <a:t>La Confédération peut continuer de délivrer un certificat Covid</a:t>
            </a:r>
          </a:p>
          <a:p>
            <a:pPr lvl="1"/>
            <a:r>
              <a:rPr lang="fr-CH" sz="2000"/>
              <a:t>L’application </a:t>
            </a:r>
            <a:r>
              <a:rPr lang="fr-CH" sz="2000" err="1"/>
              <a:t>SwissCovid</a:t>
            </a:r>
            <a:r>
              <a:rPr lang="fr-CH" sz="2000"/>
              <a:t>, actuellement désactivée, peut être réactivée en cas de besoin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2AF9BDA3-EC5A-E4E2-8784-956E57E42B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-180000">
            <a:off x="-101300" y="397552"/>
            <a:ext cx="9010498" cy="923330"/>
          </a:xfrm>
        </p:spPr>
        <p:txBody>
          <a:bodyPr/>
          <a:lstStyle/>
          <a:p>
            <a:r>
              <a:rPr lang="fr-CH"/>
              <a:t>Prolongation des délais</a:t>
            </a:r>
            <a:endParaRPr lang="de-CH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CE6016D8-A571-E548-3282-C25725823F73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 rot="-180000">
            <a:off x="-109376" y="1402051"/>
            <a:ext cx="5988156" cy="535531"/>
          </a:xfrm>
        </p:spPr>
        <p:txBody>
          <a:bodyPr/>
          <a:lstStyle/>
          <a:p>
            <a:r>
              <a:rPr lang="fr-CH"/>
              <a:t>Pour quelles dispositions ?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41714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2E112C29-D2D1-589C-3878-680EFC12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599" y="2362200"/>
            <a:ext cx="11045825" cy="3814762"/>
          </a:xfrm>
        </p:spPr>
        <p:txBody>
          <a:bodyPr/>
          <a:lstStyle/>
          <a:p>
            <a:pPr marL="0" indent="0">
              <a:buNone/>
            </a:pPr>
            <a:r>
              <a:rPr lang="fr-CH" b="1"/>
              <a:t>Prolongation de la loi Covid-19 :</a:t>
            </a:r>
          </a:p>
          <a:p>
            <a:pPr lvl="1"/>
            <a:r>
              <a:rPr lang="fr-CH"/>
              <a:t>Conseil national : </a:t>
            </a:r>
            <a:r>
              <a:rPr lang="fr-CH">
                <a:solidFill>
                  <a:srgbClr val="00B050"/>
                </a:solidFill>
              </a:rPr>
              <a:t>140 Oui, </a:t>
            </a:r>
            <a:r>
              <a:rPr lang="fr-CH">
                <a:solidFill>
                  <a:srgbClr val="FF0000"/>
                </a:solidFill>
              </a:rPr>
              <a:t>50 Non, </a:t>
            </a:r>
            <a:r>
              <a:rPr lang="fr-CH"/>
              <a:t>6 abstentions –</a:t>
            </a:r>
            <a:r>
              <a:rPr lang="fr-CH" b="1">
                <a:solidFill>
                  <a:schemeClr val="accent3"/>
                </a:solidFill>
              </a:rPr>
              <a:t> </a:t>
            </a:r>
            <a:r>
              <a:rPr lang="fr-CH" b="1"/>
              <a:t>PLR</a:t>
            </a:r>
            <a:r>
              <a:rPr lang="fr-CH" b="1">
                <a:solidFill>
                  <a:srgbClr val="00B050"/>
                </a:solidFill>
              </a:rPr>
              <a:t> 27 Oui, </a:t>
            </a:r>
            <a:r>
              <a:rPr lang="fr-CH" b="1">
                <a:solidFill>
                  <a:srgbClr val="FF0000"/>
                </a:solidFill>
              </a:rPr>
              <a:t>2 Non</a:t>
            </a:r>
          </a:p>
          <a:p>
            <a:pPr lvl="1"/>
            <a:r>
              <a:rPr lang="fr-CH"/>
              <a:t>Conseil des États </a:t>
            </a:r>
            <a:r>
              <a:rPr lang="fr-CH">
                <a:solidFill>
                  <a:srgbClr val="00B050"/>
                </a:solidFill>
              </a:rPr>
              <a:t>39 Oui, </a:t>
            </a:r>
            <a:r>
              <a:rPr lang="fr-CH">
                <a:solidFill>
                  <a:srgbClr val="FF0000"/>
                </a:solidFill>
              </a:rPr>
              <a:t>1 Non, </a:t>
            </a:r>
            <a:r>
              <a:rPr lang="fr-CH"/>
              <a:t>4 abstentions –</a:t>
            </a:r>
            <a:r>
              <a:rPr lang="fr-CH" b="1">
                <a:solidFill>
                  <a:schemeClr val="accent3"/>
                </a:solidFill>
              </a:rPr>
              <a:t> </a:t>
            </a:r>
            <a:r>
              <a:rPr lang="fr-CH" b="1">
                <a:solidFill>
                  <a:srgbClr val="00B050"/>
                </a:solidFill>
              </a:rPr>
              <a:t>PLR Oui à l’unanimité</a:t>
            </a:r>
            <a:endParaRPr lang="de-CH" b="1">
              <a:solidFill>
                <a:srgbClr val="00B050"/>
              </a:solidFill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1C1E467-78D8-3CB8-749C-4D7B23D90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-180000">
            <a:off x="-98344" y="510422"/>
            <a:ext cx="4697221" cy="923330"/>
          </a:xfrm>
        </p:spPr>
        <p:txBody>
          <a:bodyPr/>
          <a:lstStyle/>
          <a:p>
            <a:r>
              <a:rPr lang="fr-CH"/>
              <a:t>Parlement</a:t>
            </a:r>
            <a:endParaRPr lang="de-CH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0A480506-07C0-FE1F-0EB5-D539A71A7A1C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 rot="-180000">
            <a:off x="-112205" y="1294066"/>
            <a:ext cx="10114802" cy="535531"/>
          </a:xfrm>
        </p:spPr>
        <p:txBody>
          <a:bodyPr/>
          <a:lstStyle/>
          <a:p>
            <a:r>
              <a:rPr lang="fr-CH"/>
              <a:t>Le PLR dit OUI à la modification de la loi Covid-19</a:t>
            </a:r>
            <a:endParaRPr lang="de-CH"/>
          </a:p>
        </p:txBody>
      </p:sp>
      <p:pic>
        <p:nvPicPr>
          <p:cNvPr id="6" name="Picture 2" descr="Nationalratssaal, Parlament, Schweiz, Bundeshaus">
            <a:extLst>
              <a:ext uri="{FF2B5EF4-FFF2-40B4-BE49-F238E27FC236}">
                <a16:creationId xmlns:a16="http://schemas.microsoft.com/office/drawing/2014/main" id="{141E8972-A238-6011-6091-CE147B644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650" y="4009000"/>
            <a:ext cx="5836699" cy="245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8478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9BA78C8F-741F-6FDB-C0BA-F3EE707C4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2411308"/>
            <a:ext cx="11506200" cy="3765653"/>
          </a:xfrm>
        </p:spPr>
        <p:txBody>
          <a:bodyPr/>
          <a:lstStyle/>
          <a:p>
            <a:pPr marL="0" indent="0">
              <a:buNone/>
            </a:pPr>
            <a:r>
              <a:rPr lang="fr-CH" b="1" dirty="0"/>
              <a:t>Le PLR soutien la loi Covid, car…</a:t>
            </a:r>
          </a:p>
          <a:p>
            <a:pPr marL="0" indent="0">
              <a:buNone/>
            </a:pPr>
            <a:endParaRPr lang="fr-CH" b="1" dirty="0"/>
          </a:p>
          <a:p>
            <a:r>
              <a:rPr lang="fr-CH" dirty="0"/>
              <a:t>…</a:t>
            </a:r>
            <a:r>
              <a:rPr lang="fr-CH" sz="2800" dirty="0">
                <a:ea typeface="Calibri" panose="020F0502020204030204" pitchFamily="34" charset="0"/>
              </a:rPr>
              <a:t> les personnes à risque et le syst</a:t>
            </a:r>
            <a:r>
              <a:rPr lang="fr-CH" dirty="0">
                <a:ea typeface="Calibri" panose="020F0502020204030204" pitchFamily="34" charset="0"/>
              </a:rPr>
              <a:t>ème de santé peuvent être protégés rapidement en cas de besoin,</a:t>
            </a:r>
          </a:p>
          <a:p>
            <a:r>
              <a:rPr lang="fr-CH" dirty="0"/>
              <a:t>… la liberté de voyager peut être préservée si d’autres pays décident d’imposer des restrictions.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2E6E3406-7A82-C44C-B072-7E95FD30E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-180000">
            <a:off x="-98463" y="505852"/>
            <a:ext cx="4871830" cy="923330"/>
          </a:xfrm>
        </p:spPr>
        <p:txBody>
          <a:bodyPr/>
          <a:lstStyle/>
          <a:p>
            <a:r>
              <a:rPr lang="fr-CH"/>
              <a:t>En résumé</a:t>
            </a:r>
            <a:endParaRPr lang="de-CH"/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1A61837F-5295-9EA1-52D2-9EBF13A94A80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 rot="-180000">
            <a:off x="-109526" y="1396327"/>
            <a:ext cx="6206930" cy="535531"/>
          </a:xfrm>
        </p:spPr>
        <p:txBody>
          <a:bodyPr/>
          <a:lstStyle/>
          <a:p>
            <a:r>
              <a:rPr lang="fr-CH"/>
              <a:t>Oui à la loi Covid le 18 juin !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71525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8C8E7C03-F37D-BB1C-0927-816C5DF13DB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55600" y="2146300"/>
            <a:ext cx="11506200" cy="858157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r>
              <a:rPr lang="fr-CH" b="1"/>
              <a:t>Merci pour votre attention !</a:t>
            </a:r>
          </a:p>
        </p:txBody>
      </p:sp>
    </p:spTree>
    <p:extLst>
      <p:ext uri="{BB962C8B-B14F-4D97-AF65-F5344CB8AC3E}">
        <p14:creationId xmlns:p14="http://schemas.microsoft.com/office/powerpoint/2010/main" val="758760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PLR 2023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74EA1"/>
      </a:accent1>
      <a:accent2>
        <a:srgbClr val="00A0E2"/>
      </a:accent2>
      <a:accent3>
        <a:srgbClr val="E8308A"/>
      </a:accent3>
      <a:accent4>
        <a:srgbClr val="074EA1"/>
      </a:accent4>
      <a:accent5>
        <a:srgbClr val="00A0E2"/>
      </a:accent5>
      <a:accent6>
        <a:srgbClr val="E8308A"/>
      </a:accent6>
      <a:hlink>
        <a:srgbClr val="E8308A"/>
      </a:hlink>
      <a:folHlink>
        <a:srgbClr val="BD146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EAA6A21D-272A-4124-95CA-7A0AF814D0E6}" vid="{C11005F2-CBA6-4E41-8A0A-19A577E54BA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1518f0c-c218-41fd-91a2-ae82f1a9ab1d">
      <Terms xmlns="http://schemas.microsoft.com/office/infopath/2007/PartnerControls"/>
    </lcf76f155ced4ddcb4097134ff3c332f>
    <TaxCatchAll xmlns="98d97bc7-cf16-435c-b8c5-07e9cfb4c12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0C0935341E6347AD959AD50893CE27" ma:contentTypeVersion="13" ma:contentTypeDescription="Crée un document." ma:contentTypeScope="" ma:versionID="90e9e137bc60a04688cf552da0f145c6">
  <xsd:schema xmlns:xsd="http://www.w3.org/2001/XMLSchema" xmlns:xs="http://www.w3.org/2001/XMLSchema" xmlns:p="http://schemas.microsoft.com/office/2006/metadata/properties" xmlns:ns2="31518f0c-c218-41fd-91a2-ae82f1a9ab1d" xmlns:ns3="98d97bc7-cf16-435c-b8c5-07e9cfb4c128" targetNamespace="http://schemas.microsoft.com/office/2006/metadata/properties" ma:root="true" ma:fieldsID="3552012bb14cc74d5b9af6fcb01b268e" ns2:_="" ns3:_="">
    <xsd:import namespace="31518f0c-c218-41fd-91a2-ae82f1a9ab1d"/>
    <xsd:import namespace="98d97bc7-cf16-435c-b8c5-07e9cfb4c1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518f0c-c218-41fd-91a2-ae82f1a9ab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alises d’images" ma:readOnly="false" ma:fieldId="{5cf76f15-5ced-4ddc-b409-7134ff3c332f}" ma:taxonomyMulti="true" ma:sspId="f166d328-cf71-4fe1-bd62-5048ef65d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d97bc7-cf16-435c-b8c5-07e9cfb4c12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5d13265-fda0-4d3f-994d-2d80d8c2cb1e}" ma:internalName="TaxCatchAll" ma:showField="CatchAllData" ma:web="98d97bc7-cf16-435c-b8c5-07e9cfb4c1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6653F6-2999-40B6-9356-B7BDA5475687}">
  <ds:schemaRefs>
    <ds:schemaRef ds:uri="31518f0c-c218-41fd-91a2-ae82f1a9ab1d"/>
    <ds:schemaRef ds:uri="98d97bc7-cf16-435c-b8c5-07e9cfb4c128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0A1E6D6-B8C0-4F5E-A843-A9FC3D2D8923}">
  <ds:schemaRefs>
    <ds:schemaRef ds:uri="31518f0c-c218-41fd-91a2-ae82f1a9ab1d"/>
    <ds:schemaRef ds:uri="98d97bc7-cf16-435c-b8c5-07e9cfb4c12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DF9E337-F42F-4BA2-AABE-19FDFEAB43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Arial_FR</Template>
  <TotalTime>0</TotalTime>
  <Words>242</Words>
  <Application>Microsoft Office PowerPoint</Application>
  <PresentationFormat>Grand écran</PresentationFormat>
  <Paragraphs>32</Paragraphs>
  <Slides>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</vt:lpstr>
      <vt:lpstr>Oui à la loi COVID-19 (III)</vt:lpstr>
      <vt:lpstr>De quoi s’agit-il ?</vt:lpstr>
      <vt:lpstr>Prolongation des délais</vt:lpstr>
      <vt:lpstr>Parlement</vt:lpstr>
      <vt:lpstr>En résumé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Oui à la loi Covid (III)</dc:title>
  <dc:creator>Maxime Reynaud - PLR.Les Libéraux Radicaux</dc:creator>
  <cp:lastModifiedBy>Sara Fighera - PLR.Les Libéraux Radicaux</cp:lastModifiedBy>
  <cp:revision>1</cp:revision>
  <dcterms:created xsi:type="dcterms:W3CDTF">2023-04-20T11:48:36Z</dcterms:created>
  <dcterms:modified xsi:type="dcterms:W3CDTF">2023-05-08T09:19:04Z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0x010100400C0935341E6347AD959AD50893CE27</vt:lpwstr>
  </property>
  <property fmtid="{D5CDD505-2E9C-101B-9397-08002B2CF9AE}" pid="3" name="MediaServiceImageTags">
    <vt:lpwstr/>
  </property>
</Properties>
</file>