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6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88D192D-392F-4386-AA43-FFA6150410E7}">
          <p14:sldIdLst>
            <p14:sldId id="259"/>
            <p14:sldId id="260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3"/>
            <p14:sldId id="272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D0F5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2894" autoAdjust="0"/>
  </p:normalViewPr>
  <p:slideViewPr>
    <p:cSldViewPr snapToGrid="0" showGuides="1">
      <p:cViewPr varScale="1">
        <p:scale>
          <a:sx n="55" d="100"/>
          <a:sy n="55" d="100"/>
        </p:scale>
        <p:origin x="912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e Wyss - PLR.Les Libéraux Radicaux" userId="880c761e-a328-4bd2-90b1-02dd0e9f8f0c" providerId="ADAL" clId="{7D7AB032-8D3C-4153-8CF7-329DFEF25849}"/>
    <pc:docChg chg="undo custSel modSld">
      <pc:chgData name="Floriane Wyss - PLR.Les Libéraux Radicaux" userId="880c761e-a328-4bd2-90b1-02dd0e9f8f0c" providerId="ADAL" clId="{7D7AB032-8D3C-4153-8CF7-329DFEF25849}" dt="2023-10-04T14:41:17.502" v="260" actId="255"/>
      <pc:docMkLst>
        <pc:docMk/>
      </pc:docMkLst>
      <pc:sldChg chg="modSp mod">
        <pc:chgData name="Floriane Wyss - PLR.Les Libéraux Radicaux" userId="880c761e-a328-4bd2-90b1-02dd0e9f8f0c" providerId="ADAL" clId="{7D7AB032-8D3C-4153-8CF7-329DFEF25849}" dt="2023-10-04T14:34:22.811" v="9" actId="20577"/>
        <pc:sldMkLst>
          <pc:docMk/>
          <pc:sldMk cId="4186553387" sldId="260"/>
        </pc:sldMkLst>
        <pc:spChg chg="mod">
          <ac:chgData name="Floriane Wyss - PLR.Les Libéraux Radicaux" userId="880c761e-a328-4bd2-90b1-02dd0e9f8f0c" providerId="ADAL" clId="{7D7AB032-8D3C-4153-8CF7-329DFEF25849}" dt="2023-10-04T14:34:12.026" v="1" actId="20577"/>
          <ac:spMkLst>
            <pc:docMk/>
            <pc:sldMk cId="4186553387" sldId="260"/>
            <ac:spMk id="6" creationId="{E9C1C8AA-4275-EA73-AB60-309B5FBF20D8}"/>
          </ac:spMkLst>
        </pc:spChg>
        <pc:spChg chg="mod">
          <ac:chgData name="Floriane Wyss - PLR.Les Libéraux Radicaux" userId="880c761e-a328-4bd2-90b1-02dd0e9f8f0c" providerId="ADAL" clId="{7D7AB032-8D3C-4153-8CF7-329DFEF25849}" dt="2023-10-04T14:34:14.078" v="3" actId="20577"/>
          <ac:spMkLst>
            <pc:docMk/>
            <pc:sldMk cId="4186553387" sldId="260"/>
            <ac:spMk id="9" creationId="{1550F520-E69A-FDD7-9A6C-773918887710}"/>
          </ac:spMkLst>
        </pc:spChg>
        <pc:spChg chg="mod">
          <ac:chgData name="Floriane Wyss - PLR.Les Libéraux Radicaux" userId="880c761e-a328-4bd2-90b1-02dd0e9f8f0c" providerId="ADAL" clId="{7D7AB032-8D3C-4153-8CF7-329DFEF25849}" dt="2023-10-04T14:34:18.437" v="5" actId="20577"/>
          <ac:spMkLst>
            <pc:docMk/>
            <pc:sldMk cId="4186553387" sldId="260"/>
            <ac:spMk id="12" creationId="{4B9DA7C5-32B8-1E60-55F0-190F95D7CAB7}"/>
          </ac:spMkLst>
        </pc:spChg>
        <pc:spChg chg="mod">
          <ac:chgData name="Floriane Wyss - PLR.Les Libéraux Radicaux" userId="880c761e-a328-4bd2-90b1-02dd0e9f8f0c" providerId="ADAL" clId="{7D7AB032-8D3C-4153-8CF7-329DFEF25849}" dt="2023-10-04T14:34:20.832" v="7" actId="20577"/>
          <ac:spMkLst>
            <pc:docMk/>
            <pc:sldMk cId="4186553387" sldId="260"/>
            <ac:spMk id="15" creationId="{DEC75E14-43A9-B8D6-63BA-C0E49EB3D1A6}"/>
          </ac:spMkLst>
        </pc:spChg>
        <pc:spChg chg="mod">
          <ac:chgData name="Floriane Wyss - PLR.Les Libéraux Radicaux" userId="880c761e-a328-4bd2-90b1-02dd0e9f8f0c" providerId="ADAL" clId="{7D7AB032-8D3C-4153-8CF7-329DFEF25849}" dt="2023-10-04T14:34:22.811" v="9" actId="20577"/>
          <ac:spMkLst>
            <pc:docMk/>
            <pc:sldMk cId="4186553387" sldId="260"/>
            <ac:spMk id="19" creationId="{25AB589F-4B4B-14F2-3EE8-C1A676443207}"/>
          </ac:spMkLst>
        </pc:spChg>
      </pc:sldChg>
      <pc:sldChg chg="modSp mod">
        <pc:chgData name="Floriane Wyss - PLR.Les Libéraux Radicaux" userId="880c761e-a328-4bd2-90b1-02dd0e9f8f0c" providerId="ADAL" clId="{7D7AB032-8D3C-4153-8CF7-329DFEF25849}" dt="2023-10-04T14:35:40.793" v="53" actId="20577"/>
        <pc:sldMkLst>
          <pc:docMk/>
          <pc:sldMk cId="3421424164" sldId="264"/>
        </pc:sldMkLst>
        <pc:spChg chg="mod">
          <ac:chgData name="Floriane Wyss - PLR.Les Libéraux Radicaux" userId="880c761e-a328-4bd2-90b1-02dd0e9f8f0c" providerId="ADAL" clId="{7D7AB032-8D3C-4153-8CF7-329DFEF25849}" dt="2023-10-04T14:35:40.793" v="53" actId="20577"/>
          <ac:spMkLst>
            <pc:docMk/>
            <pc:sldMk cId="3421424164" sldId="264"/>
            <ac:spMk id="2" creationId="{203EC2C5-5441-6146-2239-D6331F8C81D4}"/>
          </ac:spMkLst>
        </pc:spChg>
      </pc:sldChg>
      <pc:sldChg chg="modSp mod">
        <pc:chgData name="Floriane Wyss - PLR.Les Libéraux Radicaux" userId="880c761e-a328-4bd2-90b1-02dd0e9f8f0c" providerId="ADAL" clId="{7D7AB032-8D3C-4153-8CF7-329DFEF25849}" dt="2023-10-04T14:36:14.987" v="90" actId="5793"/>
        <pc:sldMkLst>
          <pc:docMk/>
          <pc:sldMk cId="1185084183" sldId="265"/>
        </pc:sldMkLst>
        <pc:spChg chg="mod">
          <ac:chgData name="Floriane Wyss - PLR.Les Libéraux Radicaux" userId="880c761e-a328-4bd2-90b1-02dd0e9f8f0c" providerId="ADAL" clId="{7D7AB032-8D3C-4153-8CF7-329DFEF25849}" dt="2023-10-04T14:36:14.987" v="90" actId="5793"/>
          <ac:spMkLst>
            <pc:docMk/>
            <pc:sldMk cId="1185084183" sldId="265"/>
            <ac:spMk id="2" creationId="{2D657FEB-0C87-4C6D-25B7-58648B3ACDB3}"/>
          </ac:spMkLst>
        </pc:spChg>
      </pc:sldChg>
      <pc:sldChg chg="modSp mod">
        <pc:chgData name="Floriane Wyss - PLR.Les Libéraux Radicaux" userId="880c761e-a328-4bd2-90b1-02dd0e9f8f0c" providerId="ADAL" clId="{7D7AB032-8D3C-4153-8CF7-329DFEF25849}" dt="2023-10-04T14:36:54.268" v="136" actId="20577"/>
        <pc:sldMkLst>
          <pc:docMk/>
          <pc:sldMk cId="2947025551" sldId="266"/>
        </pc:sldMkLst>
        <pc:spChg chg="mod">
          <ac:chgData name="Floriane Wyss - PLR.Les Libéraux Radicaux" userId="880c761e-a328-4bd2-90b1-02dd0e9f8f0c" providerId="ADAL" clId="{7D7AB032-8D3C-4153-8CF7-329DFEF25849}" dt="2023-10-04T14:36:54.268" v="136" actId="20577"/>
          <ac:spMkLst>
            <pc:docMk/>
            <pc:sldMk cId="2947025551" sldId="266"/>
            <ac:spMk id="2" creationId="{94EDD219-A314-2031-DD63-04470F0528AE}"/>
          </ac:spMkLst>
        </pc:spChg>
        <pc:spChg chg="mod">
          <ac:chgData name="Floriane Wyss - PLR.Les Libéraux Radicaux" userId="880c761e-a328-4bd2-90b1-02dd0e9f8f0c" providerId="ADAL" clId="{7D7AB032-8D3C-4153-8CF7-329DFEF25849}" dt="2023-10-04T14:36:35.217" v="112" actId="14100"/>
          <ac:spMkLst>
            <pc:docMk/>
            <pc:sldMk cId="2947025551" sldId="266"/>
            <ac:spMk id="4" creationId="{493006E2-C2A2-2790-4E04-FA1DC47DAA73}"/>
          </ac:spMkLst>
        </pc:spChg>
      </pc:sldChg>
      <pc:sldChg chg="modSp mod">
        <pc:chgData name="Floriane Wyss - PLR.Les Libéraux Radicaux" userId="880c761e-a328-4bd2-90b1-02dd0e9f8f0c" providerId="ADAL" clId="{7D7AB032-8D3C-4153-8CF7-329DFEF25849}" dt="2023-10-04T14:37:31.764" v="141" actId="20577"/>
        <pc:sldMkLst>
          <pc:docMk/>
          <pc:sldMk cId="838353203" sldId="267"/>
        </pc:sldMkLst>
        <pc:spChg chg="mod">
          <ac:chgData name="Floriane Wyss - PLR.Les Libéraux Radicaux" userId="880c761e-a328-4bd2-90b1-02dd0e9f8f0c" providerId="ADAL" clId="{7D7AB032-8D3C-4153-8CF7-329DFEF25849}" dt="2023-10-04T14:37:31.764" v="141" actId="20577"/>
          <ac:spMkLst>
            <pc:docMk/>
            <pc:sldMk cId="838353203" sldId="267"/>
            <ac:spMk id="2" creationId="{6F504190-FC5D-614B-FDA8-481E60FF8856}"/>
          </ac:spMkLst>
        </pc:spChg>
      </pc:sldChg>
      <pc:sldChg chg="modSp mod">
        <pc:chgData name="Floriane Wyss - PLR.Les Libéraux Radicaux" userId="880c761e-a328-4bd2-90b1-02dd0e9f8f0c" providerId="ADAL" clId="{7D7AB032-8D3C-4153-8CF7-329DFEF25849}" dt="2023-10-04T14:38:14.621" v="181" actId="120"/>
        <pc:sldMkLst>
          <pc:docMk/>
          <pc:sldMk cId="2585450058" sldId="268"/>
        </pc:sldMkLst>
        <pc:spChg chg="mod">
          <ac:chgData name="Floriane Wyss - PLR.Les Libéraux Radicaux" userId="880c761e-a328-4bd2-90b1-02dd0e9f8f0c" providerId="ADAL" clId="{7D7AB032-8D3C-4153-8CF7-329DFEF25849}" dt="2023-10-04T14:38:14.621" v="181" actId="120"/>
          <ac:spMkLst>
            <pc:docMk/>
            <pc:sldMk cId="2585450058" sldId="268"/>
            <ac:spMk id="2" creationId="{DEFD40D3-C3F3-4FC2-CA10-95AA60E068F9}"/>
          </ac:spMkLst>
        </pc:spChg>
      </pc:sldChg>
      <pc:sldChg chg="modSp mod">
        <pc:chgData name="Floriane Wyss - PLR.Les Libéraux Radicaux" userId="880c761e-a328-4bd2-90b1-02dd0e9f8f0c" providerId="ADAL" clId="{7D7AB032-8D3C-4153-8CF7-329DFEF25849}" dt="2023-10-04T14:38:46.398" v="230" actId="20577"/>
        <pc:sldMkLst>
          <pc:docMk/>
          <pc:sldMk cId="962795901" sldId="269"/>
        </pc:sldMkLst>
        <pc:spChg chg="mod">
          <ac:chgData name="Floriane Wyss - PLR.Les Libéraux Radicaux" userId="880c761e-a328-4bd2-90b1-02dd0e9f8f0c" providerId="ADAL" clId="{7D7AB032-8D3C-4153-8CF7-329DFEF25849}" dt="2023-10-04T14:38:46.398" v="230" actId="20577"/>
          <ac:spMkLst>
            <pc:docMk/>
            <pc:sldMk cId="962795901" sldId="269"/>
            <ac:spMk id="2" creationId="{DEFD40D3-C3F3-4FC2-CA10-95AA60E068F9}"/>
          </ac:spMkLst>
        </pc:spChg>
      </pc:sldChg>
      <pc:sldChg chg="modSp mod">
        <pc:chgData name="Floriane Wyss - PLR.Les Libéraux Radicaux" userId="880c761e-a328-4bd2-90b1-02dd0e9f8f0c" providerId="ADAL" clId="{7D7AB032-8D3C-4153-8CF7-329DFEF25849}" dt="2023-10-04T14:39:23.810" v="235" actId="20577"/>
        <pc:sldMkLst>
          <pc:docMk/>
          <pc:sldMk cId="90018567" sldId="270"/>
        </pc:sldMkLst>
        <pc:spChg chg="mod">
          <ac:chgData name="Floriane Wyss - PLR.Les Libéraux Radicaux" userId="880c761e-a328-4bd2-90b1-02dd0e9f8f0c" providerId="ADAL" clId="{7D7AB032-8D3C-4153-8CF7-329DFEF25849}" dt="2023-10-04T14:39:23.810" v="235" actId="20577"/>
          <ac:spMkLst>
            <pc:docMk/>
            <pc:sldMk cId="90018567" sldId="270"/>
            <ac:spMk id="2" creationId="{DEFD40D3-C3F3-4FC2-CA10-95AA60E068F9}"/>
          </ac:spMkLst>
        </pc:spChg>
      </pc:sldChg>
      <pc:sldChg chg="modSp mod">
        <pc:chgData name="Floriane Wyss - PLR.Les Libéraux Radicaux" userId="880c761e-a328-4bd2-90b1-02dd0e9f8f0c" providerId="ADAL" clId="{7D7AB032-8D3C-4153-8CF7-329DFEF25849}" dt="2023-10-04T14:40:29.740" v="250" actId="20577"/>
        <pc:sldMkLst>
          <pc:docMk/>
          <pc:sldMk cId="700612569" sldId="271"/>
        </pc:sldMkLst>
        <pc:spChg chg="mod">
          <ac:chgData name="Floriane Wyss - PLR.Les Libéraux Radicaux" userId="880c761e-a328-4bd2-90b1-02dd0e9f8f0c" providerId="ADAL" clId="{7D7AB032-8D3C-4153-8CF7-329DFEF25849}" dt="2023-10-04T14:40:29.740" v="250" actId="20577"/>
          <ac:spMkLst>
            <pc:docMk/>
            <pc:sldMk cId="700612569" sldId="271"/>
            <ac:spMk id="2" creationId="{D7AFB3CE-C955-ADF5-E3F0-89BBB6082584}"/>
          </ac:spMkLst>
        </pc:spChg>
      </pc:sldChg>
      <pc:sldChg chg="modSp mod">
        <pc:chgData name="Floriane Wyss - PLR.Les Libéraux Radicaux" userId="880c761e-a328-4bd2-90b1-02dd0e9f8f0c" providerId="ADAL" clId="{7D7AB032-8D3C-4153-8CF7-329DFEF25849}" dt="2023-10-04T14:41:17.502" v="260" actId="255"/>
        <pc:sldMkLst>
          <pc:docMk/>
          <pc:sldMk cId="2277126226" sldId="272"/>
        </pc:sldMkLst>
        <pc:spChg chg="mod">
          <ac:chgData name="Floriane Wyss - PLR.Les Libéraux Radicaux" userId="880c761e-a328-4bd2-90b1-02dd0e9f8f0c" providerId="ADAL" clId="{7D7AB032-8D3C-4153-8CF7-329DFEF25849}" dt="2023-10-04T14:41:17.502" v="260" actId="255"/>
          <ac:spMkLst>
            <pc:docMk/>
            <pc:sldMk cId="2277126226" sldId="272"/>
            <ac:spMk id="2" creationId="{769D6710-4AF6-02DA-D152-2C89C0851D3D}"/>
          </ac:spMkLst>
        </pc:spChg>
      </pc:sldChg>
    </pc:docChg>
  </pc:docChgLst>
  <pc:docChgLst>
    <pc:chgData name="Julia Lüscher - FDP.Die Liberalen" userId="0a57d1a3-54ce-4af0-89c3-bfe91ab2094b" providerId="ADAL" clId="{92B6D9A9-8AA5-4CA7-BA84-D12D8CABBD15}"/>
    <pc:docChg chg="delSld modSld sldOrd delSection modSection">
      <pc:chgData name="Julia Lüscher - FDP.Die Liberalen" userId="0a57d1a3-54ce-4af0-89c3-bfe91ab2094b" providerId="ADAL" clId="{92B6D9A9-8AA5-4CA7-BA84-D12D8CABBD15}" dt="2023-10-12T12:17:18.423" v="10" actId="17851"/>
      <pc:docMkLst>
        <pc:docMk/>
      </pc:docMkLst>
      <pc:sldChg chg="modSp mod ord">
        <pc:chgData name="Julia Lüscher - FDP.Die Liberalen" userId="0a57d1a3-54ce-4af0-89c3-bfe91ab2094b" providerId="ADAL" clId="{92B6D9A9-8AA5-4CA7-BA84-D12D8CABBD15}" dt="2023-10-04T15:27:57.476" v="8" actId="12788"/>
        <pc:sldMkLst>
          <pc:docMk/>
          <pc:sldMk cId="2304468661" sldId="273"/>
        </pc:sldMkLst>
        <pc:graphicFrameChg chg="mod modGraphic">
          <ac:chgData name="Julia Lüscher - FDP.Die Liberalen" userId="0a57d1a3-54ce-4af0-89c3-bfe91ab2094b" providerId="ADAL" clId="{92B6D9A9-8AA5-4CA7-BA84-D12D8CABBD15}" dt="2023-10-04T15:27:57.476" v="8" actId="12788"/>
          <ac:graphicFrameMkLst>
            <pc:docMk/>
            <pc:sldMk cId="2304468661" sldId="273"/>
            <ac:graphicFrameMk id="5" creationId="{57B1A4E6-087C-7313-9182-5078CBF5AAA4}"/>
          </ac:graphicFrameMkLst>
        </pc:graphicFrameChg>
      </pc:sldChg>
      <pc:sldChg chg="del">
        <pc:chgData name="Julia Lüscher - FDP.Die Liberalen" userId="0a57d1a3-54ce-4af0-89c3-bfe91ab2094b" providerId="ADAL" clId="{92B6D9A9-8AA5-4CA7-BA84-D12D8CABBD15}" dt="2023-10-12T12:17:15.107" v="9" actId="47"/>
        <pc:sldMkLst>
          <pc:docMk/>
          <pc:sldMk cId="63147083" sldId="274"/>
        </pc:sldMkLst>
      </pc:sldChg>
      <pc:sldChg chg="del">
        <pc:chgData name="Julia Lüscher - FDP.Die Liberalen" userId="0a57d1a3-54ce-4af0-89c3-bfe91ab2094b" providerId="ADAL" clId="{92B6D9A9-8AA5-4CA7-BA84-D12D8CABBD15}" dt="2023-10-12T12:17:15.107" v="9" actId="47"/>
        <pc:sldMkLst>
          <pc:docMk/>
          <pc:sldMk cId="126009915" sldId="275"/>
        </pc:sldMkLst>
      </pc:sldChg>
      <pc:sldChg chg="del">
        <pc:chgData name="Julia Lüscher - FDP.Die Liberalen" userId="0a57d1a3-54ce-4af0-89c3-bfe91ab2094b" providerId="ADAL" clId="{92B6D9A9-8AA5-4CA7-BA84-D12D8CABBD15}" dt="2023-10-12T12:17:15.107" v="9" actId="47"/>
        <pc:sldMkLst>
          <pc:docMk/>
          <pc:sldMk cId="3759221797" sldId="276"/>
        </pc:sldMkLst>
      </pc:sldChg>
      <pc:sldChg chg="del">
        <pc:chgData name="Julia Lüscher - FDP.Die Liberalen" userId="0a57d1a3-54ce-4af0-89c3-bfe91ab2094b" providerId="ADAL" clId="{92B6D9A9-8AA5-4CA7-BA84-D12D8CABBD15}" dt="2023-10-12T12:17:15.107" v="9" actId="47"/>
        <pc:sldMkLst>
          <pc:docMk/>
          <pc:sldMk cId="389449236" sldId="277"/>
        </pc:sldMkLst>
      </pc:sldChg>
    </pc:docChg>
  </pc:docChgLst>
  <pc:docChgLst>
    <pc:chgData name="Maxime Reynaud - PLR.Les Libéraux Radicaux" userId="48bbaf2e-913b-46ab-8611-0a4a4611f050" providerId="ADAL" clId="{BCACB84F-1767-4FDB-9054-52563E66629C}"/>
    <pc:docChg chg="undo custSel addSld delSld modSld modSection">
      <pc:chgData name="Maxime Reynaud - PLR.Les Libéraux Radicaux" userId="48bbaf2e-913b-46ab-8611-0a4a4611f050" providerId="ADAL" clId="{BCACB84F-1767-4FDB-9054-52563E66629C}" dt="2023-10-10T13:46:12.708" v="1882" actId="2696"/>
      <pc:docMkLst>
        <pc:docMk/>
      </pc:docMkLst>
      <pc:sldChg chg="modSp mod">
        <pc:chgData name="Maxime Reynaud - PLR.Les Libéraux Radicaux" userId="48bbaf2e-913b-46ab-8611-0a4a4611f050" providerId="ADAL" clId="{BCACB84F-1767-4FDB-9054-52563E66629C}" dt="2023-10-04T14:23:24.576" v="1679" actId="14100"/>
        <pc:sldMkLst>
          <pc:docMk/>
          <pc:sldMk cId="3349614301" sldId="259"/>
        </pc:sldMkLst>
        <pc:spChg chg="mod">
          <ac:chgData name="Maxime Reynaud - PLR.Les Libéraux Radicaux" userId="48bbaf2e-913b-46ab-8611-0a4a4611f050" providerId="ADAL" clId="{BCACB84F-1767-4FDB-9054-52563E66629C}" dt="2023-10-04T14:23:24.576" v="1679" actId="14100"/>
          <ac:spMkLst>
            <pc:docMk/>
            <pc:sldMk cId="3349614301" sldId="259"/>
            <ac:spMk id="2" creationId="{A601060E-A910-49CD-8C2A-A073399993E6}"/>
          </ac:spMkLst>
        </pc:spChg>
      </pc:sldChg>
      <pc:sldChg chg="modSp mod">
        <pc:chgData name="Maxime Reynaud - PLR.Les Libéraux Radicaux" userId="48bbaf2e-913b-46ab-8611-0a4a4611f050" providerId="ADAL" clId="{BCACB84F-1767-4FDB-9054-52563E66629C}" dt="2023-10-10T13:45:07.533" v="1880" actId="1076"/>
        <pc:sldMkLst>
          <pc:docMk/>
          <pc:sldMk cId="4186553387" sldId="260"/>
        </pc:sldMkLst>
        <pc:spChg chg="mod">
          <ac:chgData name="Maxime Reynaud - PLR.Les Libéraux Radicaux" userId="48bbaf2e-913b-46ab-8611-0a4a4611f050" providerId="ADAL" clId="{BCACB84F-1767-4FDB-9054-52563E66629C}" dt="2023-10-10T13:40:57.914" v="1843" actId="1076"/>
          <ac:spMkLst>
            <pc:docMk/>
            <pc:sldMk cId="4186553387" sldId="260"/>
            <ac:spMk id="6" creationId="{E9C1C8AA-4275-EA73-AB60-309B5FBF20D8}"/>
          </ac:spMkLst>
        </pc:spChg>
        <pc:spChg chg="mod">
          <ac:chgData name="Maxime Reynaud - PLR.Les Libéraux Radicaux" userId="48bbaf2e-913b-46ab-8611-0a4a4611f050" providerId="ADAL" clId="{BCACB84F-1767-4FDB-9054-52563E66629C}" dt="2023-10-10T13:40:31.430" v="1837" actId="1076"/>
          <ac:spMkLst>
            <pc:docMk/>
            <pc:sldMk cId="4186553387" sldId="260"/>
            <ac:spMk id="7" creationId="{C8E4B3A3-E9F5-BF8C-E431-824986814966}"/>
          </ac:spMkLst>
        </pc:spChg>
        <pc:spChg chg="mod">
          <ac:chgData name="Maxime Reynaud - PLR.Les Libéraux Radicaux" userId="48bbaf2e-913b-46ab-8611-0a4a4611f050" providerId="ADAL" clId="{BCACB84F-1767-4FDB-9054-52563E66629C}" dt="2023-10-10T13:40:37.444" v="1839" actId="1076"/>
          <ac:spMkLst>
            <pc:docMk/>
            <pc:sldMk cId="4186553387" sldId="260"/>
            <ac:spMk id="9" creationId="{1550F520-E69A-FDD7-9A6C-773918887710}"/>
          </ac:spMkLst>
        </pc:spChg>
        <pc:spChg chg="mod">
          <ac:chgData name="Maxime Reynaud - PLR.Les Libéraux Radicaux" userId="48bbaf2e-913b-46ab-8611-0a4a4611f050" providerId="ADAL" clId="{BCACB84F-1767-4FDB-9054-52563E66629C}" dt="2023-10-10T13:42:47.653" v="1858" actId="14100"/>
          <ac:spMkLst>
            <pc:docMk/>
            <pc:sldMk cId="4186553387" sldId="260"/>
            <ac:spMk id="10" creationId="{1F63D452-AA51-DE60-E644-9EEE64E51515}"/>
          </ac:spMkLst>
        </pc:spChg>
        <pc:spChg chg="mod">
          <ac:chgData name="Maxime Reynaud - PLR.Les Libéraux Radicaux" userId="48bbaf2e-913b-46ab-8611-0a4a4611f050" providerId="ADAL" clId="{BCACB84F-1767-4FDB-9054-52563E66629C}" dt="2023-10-10T13:44:10.643" v="1873" actId="1076"/>
          <ac:spMkLst>
            <pc:docMk/>
            <pc:sldMk cId="4186553387" sldId="260"/>
            <ac:spMk id="12" creationId="{4B9DA7C5-32B8-1E60-55F0-190F95D7CAB7}"/>
          </ac:spMkLst>
        </pc:spChg>
        <pc:spChg chg="mod">
          <ac:chgData name="Maxime Reynaud - PLR.Les Libéraux Radicaux" userId="48bbaf2e-913b-46ab-8611-0a4a4611f050" providerId="ADAL" clId="{BCACB84F-1767-4FDB-9054-52563E66629C}" dt="2023-10-10T13:42:05.539" v="1851" actId="14100"/>
          <ac:spMkLst>
            <pc:docMk/>
            <pc:sldMk cId="4186553387" sldId="260"/>
            <ac:spMk id="13" creationId="{C97A8904-39AC-E715-4BD7-7BC2A5231A84}"/>
          </ac:spMkLst>
        </pc:spChg>
        <pc:spChg chg="mod">
          <ac:chgData name="Maxime Reynaud - PLR.Les Libéraux Radicaux" userId="48bbaf2e-913b-46ab-8611-0a4a4611f050" providerId="ADAL" clId="{BCACB84F-1767-4FDB-9054-52563E66629C}" dt="2023-10-10T13:44:28.005" v="1875" actId="1076"/>
          <ac:spMkLst>
            <pc:docMk/>
            <pc:sldMk cId="4186553387" sldId="260"/>
            <ac:spMk id="15" creationId="{DEC75E14-43A9-B8D6-63BA-C0E49EB3D1A6}"/>
          </ac:spMkLst>
        </pc:spChg>
        <pc:spChg chg="mod">
          <ac:chgData name="Maxime Reynaud - PLR.Les Libéraux Radicaux" userId="48bbaf2e-913b-46ab-8611-0a4a4611f050" providerId="ADAL" clId="{BCACB84F-1767-4FDB-9054-52563E66629C}" dt="2023-10-10T13:41:44.105" v="1847" actId="14100"/>
          <ac:spMkLst>
            <pc:docMk/>
            <pc:sldMk cId="4186553387" sldId="260"/>
            <ac:spMk id="16" creationId="{96E8AADD-66F1-2F00-6B79-4F712C89C670}"/>
          </ac:spMkLst>
        </pc:spChg>
        <pc:spChg chg="mod">
          <ac:chgData name="Maxime Reynaud - PLR.Les Libéraux Radicaux" userId="48bbaf2e-913b-46ab-8611-0a4a4611f050" providerId="ADAL" clId="{BCACB84F-1767-4FDB-9054-52563E66629C}" dt="2023-10-10T13:41:17.535" v="1844" actId="14100"/>
          <ac:spMkLst>
            <pc:docMk/>
            <pc:sldMk cId="4186553387" sldId="260"/>
            <ac:spMk id="18" creationId="{4E031160-4671-B692-95D7-F3B612485582}"/>
          </ac:spMkLst>
        </pc:spChg>
        <pc:spChg chg="mod">
          <ac:chgData name="Maxime Reynaud - PLR.Les Libéraux Radicaux" userId="48bbaf2e-913b-46ab-8611-0a4a4611f050" providerId="ADAL" clId="{BCACB84F-1767-4FDB-9054-52563E66629C}" dt="2023-10-10T13:45:07.533" v="1880" actId="1076"/>
          <ac:spMkLst>
            <pc:docMk/>
            <pc:sldMk cId="4186553387" sldId="260"/>
            <ac:spMk id="19" creationId="{25AB589F-4B4B-14F2-3EE8-C1A676443207}"/>
          </ac:spMkLst>
        </pc:spChg>
        <pc:grpChg chg="mod">
          <ac:chgData name="Maxime Reynaud - PLR.Les Libéraux Radicaux" userId="48bbaf2e-913b-46ab-8611-0a4a4611f050" providerId="ADAL" clId="{BCACB84F-1767-4FDB-9054-52563E66629C}" dt="2023-10-10T13:40:53.002" v="1842" actId="1076"/>
          <ac:grpSpMkLst>
            <pc:docMk/>
            <pc:sldMk cId="4186553387" sldId="260"/>
            <ac:grpSpMk id="5" creationId="{B3DD87FD-F99B-1F3D-3DDB-A7B408729EC2}"/>
          </ac:grpSpMkLst>
        </pc:grpChg>
        <pc:grpChg chg="mod">
          <ac:chgData name="Maxime Reynaud - PLR.Les Libéraux Radicaux" userId="48bbaf2e-913b-46ab-8611-0a4a4611f050" providerId="ADAL" clId="{BCACB84F-1767-4FDB-9054-52563E66629C}" dt="2023-10-10T13:42:52.862" v="1859" actId="1076"/>
          <ac:grpSpMkLst>
            <pc:docMk/>
            <pc:sldMk cId="4186553387" sldId="260"/>
            <ac:grpSpMk id="8" creationId="{7284B0C6-9055-7F40-96B2-4BAEEEF692EA}"/>
          </ac:grpSpMkLst>
        </pc:grpChg>
        <pc:grpChg chg="mod">
          <ac:chgData name="Maxime Reynaud - PLR.Les Libéraux Radicaux" userId="48bbaf2e-913b-46ab-8611-0a4a4611f050" providerId="ADAL" clId="{BCACB84F-1767-4FDB-9054-52563E66629C}" dt="2023-10-10T13:44:05.339" v="1872" actId="1076"/>
          <ac:grpSpMkLst>
            <pc:docMk/>
            <pc:sldMk cId="4186553387" sldId="260"/>
            <ac:grpSpMk id="11" creationId="{10E2BF15-62EC-9FBE-877A-992EA7447450}"/>
          </ac:grpSpMkLst>
        </pc:grpChg>
        <pc:grpChg chg="mod">
          <ac:chgData name="Maxime Reynaud - PLR.Les Libéraux Radicaux" userId="48bbaf2e-913b-46ab-8611-0a4a4611f050" providerId="ADAL" clId="{BCACB84F-1767-4FDB-9054-52563E66629C}" dt="2023-10-10T13:44:40.591" v="1877" actId="1076"/>
          <ac:grpSpMkLst>
            <pc:docMk/>
            <pc:sldMk cId="4186553387" sldId="260"/>
            <ac:grpSpMk id="14" creationId="{103CE9F9-C5B4-7EFC-7FFD-9B31A0728A01}"/>
          </ac:grpSpMkLst>
        </pc:grpChg>
        <pc:grpChg chg="mod">
          <ac:chgData name="Maxime Reynaud - PLR.Les Libéraux Radicaux" userId="48bbaf2e-913b-46ab-8611-0a4a4611f050" providerId="ADAL" clId="{BCACB84F-1767-4FDB-9054-52563E66629C}" dt="2023-10-10T13:44:48.361" v="1878" actId="1076"/>
          <ac:grpSpMkLst>
            <pc:docMk/>
            <pc:sldMk cId="4186553387" sldId="260"/>
            <ac:grpSpMk id="17" creationId="{70A40085-4EF7-D728-F3EA-2D9771A3319D}"/>
          </ac:grpSpMkLst>
        </pc:grpChg>
        <pc:grpChg chg="mod">
          <ac:chgData name="Maxime Reynaud - PLR.Les Libéraux Radicaux" userId="48bbaf2e-913b-46ab-8611-0a4a4611f050" providerId="ADAL" clId="{BCACB84F-1767-4FDB-9054-52563E66629C}" dt="2023-10-10T13:42:25.989" v="1857" actId="1076"/>
          <ac:grpSpMkLst>
            <pc:docMk/>
            <pc:sldMk cId="4186553387" sldId="260"/>
            <ac:grpSpMk id="20" creationId="{763FE4A4-564F-E945-73A8-1BCD6DFC3123}"/>
          </ac:grpSpMkLst>
        </pc:grpChg>
      </pc:sldChg>
      <pc:sldChg chg="addSp modSp mod">
        <pc:chgData name="Maxime Reynaud - PLR.Les Libéraux Radicaux" userId="48bbaf2e-913b-46ab-8611-0a4a4611f050" providerId="ADAL" clId="{BCACB84F-1767-4FDB-9054-52563E66629C}" dt="2023-10-04T11:07:02.684" v="5" actId="1076"/>
        <pc:sldMkLst>
          <pc:docMk/>
          <pc:sldMk cId="3421424164" sldId="264"/>
        </pc:sldMkLst>
        <pc:spChg chg="mod">
          <ac:chgData name="Maxime Reynaud - PLR.Les Libéraux Radicaux" userId="48bbaf2e-913b-46ab-8611-0a4a4611f050" providerId="ADAL" clId="{BCACB84F-1767-4FDB-9054-52563E66629C}" dt="2023-10-04T11:07:00.098" v="4" actId="14100"/>
          <ac:spMkLst>
            <pc:docMk/>
            <pc:sldMk cId="3421424164" sldId="264"/>
            <ac:spMk id="2" creationId="{203EC2C5-5441-6146-2239-D6331F8C81D4}"/>
          </ac:spMkLst>
        </pc:spChg>
        <pc:picChg chg="add mod">
          <ac:chgData name="Maxime Reynaud - PLR.Les Libéraux Radicaux" userId="48bbaf2e-913b-46ab-8611-0a4a4611f050" providerId="ADAL" clId="{BCACB84F-1767-4FDB-9054-52563E66629C}" dt="2023-10-04T11:07:02.684" v="5" actId="1076"/>
          <ac:picMkLst>
            <pc:docMk/>
            <pc:sldMk cId="3421424164" sldId="264"/>
            <ac:picMk id="6" creationId="{6B6EC647-B671-03AD-4B5A-0E0A55FB5CB2}"/>
          </ac:picMkLst>
        </pc:picChg>
      </pc:sldChg>
      <pc:sldChg chg="modSp mod">
        <pc:chgData name="Maxime Reynaud - PLR.Les Libéraux Radicaux" userId="48bbaf2e-913b-46ab-8611-0a4a4611f050" providerId="ADAL" clId="{BCACB84F-1767-4FDB-9054-52563E66629C}" dt="2023-10-04T11:09:22.768" v="6" actId="14100"/>
        <pc:sldMkLst>
          <pc:docMk/>
          <pc:sldMk cId="2947025551" sldId="266"/>
        </pc:sldMkLst>
        <pc:spChg chg="mod">
          <ac:chgData name="Maxime Reynaud - PLR.Les Libéraux Radicaux" userId="48bbaf2e-913b-46ab-8611-0a4a4611f050" providerId="ADAL" clId="{BCACB84F-1767-4FDB-9054-52563E66629C}" dt="2023-10-04T11:09:22.768" v="6" actId="14100"/>
          <ac:spMkLst>
            <pc:docMk/>
            <pc:sldMk cId="2947025551" sldId="266"/>
            <ac:spMk id="2" creationId="{94EDD219-A314-2031-DD63-04470F0528AE}"/>
          </ac:spMkLst>
        </pc:spChg>
      </pc:sldChg>
      <pc:sldChg chg="modSp mod">
        <pc:chgData name="Maxime Reynaud - PLR.Les Libéraux Radicaux" userId="48bbaf2e-913b-46ab-8611-0a4a4611f050" providerId="ADAL" clId="{BCACB84F-1767-4FDB-9054-52563E66629C}" dt="2023-10-04T11:10:53.097" v="15" actId="20577"/>
        <pc:sldMkLst>
          <pc:docMk/>
          <pc:sldMk cId="838353203" sldId="267"/>
        </pc:sldMkLst>
        <pc:spChg chg="mod">
          <ac:chgData name="Maxime Reynaud - PLR.Les Libéraux Radicaux" userId="48bbaf2e-913b-46ab-8611-0a4a4611f050" providerId="ADAL" clId="{BCACB84F-1767-4FDB-9054-52563E66629C}" dt="2023-10-04T11:10:53.097" v="15" actId="20577"/>
          <ac:spMkLst>
            <pc:docMk/>
            <pc:sldMk cId="838353203" sldId="267"/>
            <ac:spMk id="2" creationId="{6F504190-FC5D-614B-FDA8-481E60FF8856}"/>
          </ac:spMkLst>
        </pc:spChg>
      </pc:sldChg>
      <pc:sldChg chg="modSp mod">
        <pc:chgData name="Maxime Reynaud - PLR.Les Libéraux Radicaux" userId="48bbaf2e-913b-46ab-8611-0a4a4611f050" providerId="ADAL" clId="{BCACB84F-1767-4FDB-9054-52563E66629C}" dt="2023-10-04T14:42:57.917" v="1822" actId="20577"/>
        <pc:sldMkLst>
          <pc:docMk/>
          <pc:sldMk cId="2277126226" sldId="272"/>
        </pc:sldMkLst>
        <pc:spChg chg="mod">
          <ac:chgData name="Maxime Reynaud - PLR.Les Libéraux Radicaux" userId="48bbaf2e-913b-46ab-8611-0a4a4611f050" providerId="ADAL" clId="{BCACB84F-1767-4FDB-9054-52563E66629C}" dt="2023-10-04T14:42:57.917" v="1822" actId="20577"/>
          <ac:spMkLst>
            <pc:docMk/>
            <pc:sldMk cId="2277126226" sldId="272"/>
            <ac:spMk id="2" creationId="{769D6710-4AF6-02DA-D152-2C89C0851D3D}"/>
          </ac:spMkLst>
        </pc:spChg>
      </pc:sldChg>
      <pc:sldChg chg="modSp mod modShow">
        <pc:chgData name="Maxime Reynaud - PLR.Les Libéraux Radicaux" userId="48bbaf2e-913b-46ab-8611-0a4a4611f050" providerId="ADAL" clId="{BCACB84F-1767-4FDB-9054-52563E66629C}" dt="2023-10-04T11:17:29.559" v="706" actId="729"/>
        <pc:sldMkLst>
          <pc:docMk/>
          <pc:sldMk cId="126009915" sldId="275"/>
        </pc:sldMkLst>
        <pc:spChg chg="mod">
          <ac:chgData name="Maxime Reynaud - PLR.Les Libéraux Radicaux" userId="48bbaf2e-913b-46ab-8611-0a4a4611f050" providerId="ADAL" clId="{BCACB84F-1767-4FDB-9054-52563E66629C}" dt="2023-10-04T11:17:19.483" v="705" actId="20577"/>
          <ac:spMkLst>
            <pc:docMk/>
            <pc:sldMk cId="126009915" sldId="275"/>
            <ac:spMk id="2" creationId="{42EA6EC6-11C6-81B5-BCC8-7B225F3E4FBA}"/>
          </ac:spMkLst>
        </pc:spChg>
        <pc:spChg chg="mod">
          <ac:chgData name="Maxime Reynaud - PLR.Les Libéraux Radicaux" userId="48bbaf2e-913b-46ab-8611-0a4a4611f050" providerId="ADAL" clId="{BCACB84F-1767-4FDB-9054-52563E66629C}" dt="2023-10-04T11:12:39.591" v="43" actId="14100"/>
          <ac:spMkLst>
            <pc:docMk/>
            <pc:sldMk cId="126009915" sldId="275"/>
            <ac:spMk id="3" creationId="{3B2D1D50-78C1-38AC-866C-E339EA799EEC}"/>
          </ac:spMkLst>
        </pc:spChg>
        <pc:spChg chg="mod">
          <ac:chgData name="Maxime Reynaud - PLR.Les Libéraux Radicaux" userId="48bbaf2e-913b-46ab-8611-0a4a4611f050" providerId="ADAL" clId="{BCACB84F-1767-4FDB-9054-52563E66629C}" dt="2023-10-04T11:13:02.488" v="75" actId="14100"/>
          <ac:spMkLst>
            <pc:docMk/>
            <pc:sldMk cId="126009915" sldId="275"/>
            <ac:spMk id="4" creationId="{B5212C4F-AAB5-DC71-ACE6-C508EC95F44B}"/>
          </ac:spMkLst>
        </pc:spChg>
      </pc:sldChg>
      <pc:sldChg chg="delSp modSp mod">
        <pc:chgData name="Maxime Reynaud - PLR.Les Libéraux Radicaux" userId="48bbaf2e-913b-46ab-8611-0a4a4611f050" providerId="ADAL" clId="{BCACB84F-1767-4FDB-9054-52563E66629C}" dt="2023-10-04T11:23:15.487" v="1641" actId="20577"/>
        <pc:sldMkLst>
          <pc:docMk/>
          <pc:sldMk cId="3759221797" sldId="276"/>
        </pc:sldMkLst>
        <pc:spChg chg="mod">
          <ac:chgData name="Maxime Reynaud - PLR.Les Libéraux Radicaux" userId="48bbaf2e-913b-46ab-8611-0a4a4611f050" providerId="ADAL" clId="{BCACB84F-1767-4FDB-9054-52563E66629C}" dt="2023-10-04T11:23:15.487" v="1641" actId="20577"/>
          <ac:spMkLst>
            <pc:docMk/>
            <pc:sldMk cId="3759221797" sldId="276"/>
            <ac:spMk id="2" creationId="{59222EB3-EB73-D098-497C-4AD5D6698023}"/>
          </ac:spMkLst>
        </pc:spChg>
        <pc:picChg chg="del">
          <ac:chgData name="Maxime Reynaud - PLR.Les Libéraux Radicaux" userId="48bbaf2e-913b-46ab-8611-0a4a4611f050" providerId="ADAL" clId="{BCACB84F-1767-4FDB-9054-52563E66629C}" dt="2023-10-04T11:22:24.748" v="1580" actId="478"/>
          <ac:picMkLst>
            <pc:docMk/>
            <pc:sldMk cId="3759221797" sldId="276"/>
            <ac:picMk id="5" creationId="{955610F2-F904-152B-65A1-4D8EE66F13B3}"/>
          </ac:picMkLst>
        </pc:picChg>
      </pc:sldChg>
      <pc:sldChg chg="modSp new mod modShow">
        <pc:chgData name="Maxime Reynaud - PLR.Les Libéraux Radicaux" userId="48bbaf2e-913b-46ab-8611-0a4a4611f050" providerId="ADAL" clId="{BCACB84F-1767-4FDB-9054-52563E66629C}" dt="2023-10-04T11:23:41.222" v="1642" actId="729"/>
        <pc:sldMkLst>
          <pc:docMk/>
          <pc:sldMk cId="389449236" sldId="277"/>
        </pc:sldMkLst>
        <pc:spChg chg="mod">
          <ac:chgData name="Maxime Reynaud - PLR.Les Libéraux Radicaux" userId="48bbaf2e-913b-46ab-8611-0a4a4611f050" providerId="ADAL" clId="{BCACB84F-1767-4FDB-9054-52563E66629C}" dt="2023-10-04T11:21:33.192" v="1579" actId="20577"/>
          <ac:spMkLst>
            <pc:docMk/>
            <pc:sldMk cId="389449236" sldId="277"/>
            <ac:spMk id="2" creationId="{424E013D-9F09-ED45-6A21-8DBB5AD7E72F}"/>
          </ac:spMkLst>
        </pc:spChg>
        <pc:spChg chg="mod">
          <ac:chgData name="Maxime Reynaud - PLR.Les Libéraux Radicaux" userId="48bbaf2e-913b-46ab-8611-0a4a4611f050" providerId="ADAL" clId="{BCACB84F-1767-4FDB-9054-52563E66629C}" dt="2023-10-04T11:17:55.850" v="748" actId="14100"/>
          <ac:spMkLst>
            <pc:docMk/>
            <pc:sldMk cId="389449236" sldId="277"/>
            <ac:spMk id="3" creationId="{70A382CD-082A-56C3-520F-D1523713E74E}"/>
          </ac:spMkLst>
        </pc:spChg>
        <pc:spChg chg="mod">
          <ac:chgData name="Maxime Reynaud - PLR.Les Libéraux Radicaux" userId="48bbaf2e-913b-46ab-8611-0a4a4611f050" providerId="ADAL" clId="{BCACB84F-1767-4FDB-9054-52563E66629C}" dt="2023-10-04T11:18:14.948" v="773" actId="14100"/>
          <ac:spMkLst>
            <pc:docMk/>
            <pc:sldMk cId="389449236" sldId="277"/>
            <ac:spMk id="4" creationId="{8244B882-BD1D-B209-D05C-44D0FBA396E8}"/>
          </ac:spMkLst>
        </pc:spChg>
      </pc:sldChg>
      <pc:sldChg chg="add del">
        <pc:chgData name="Maxime Reynaud - PLR.Les Libéraux Radicaux" userId="48bbaf2e-913b-46ab-8611-0a4a4611f050" providerId="ADAL" clId="{BCACB84F-1767-4FDB-9054-52563E66629C}" dt="2023-10-10T13:46:12.708" v="1882" actId="2696"/>
        <pc:sldMkLst>
          <pc:docMk/>
          <pc:sldMk cId="466454313" sldId="278"/>
        </pc:sldMkLst>
      </pc:sldChg>
    </pc:docChg>
  </pc:docChgLst>
  <pc:docChgLst>
    <pc:chgData name="Maxime Reynaud - PLR.Les Libéraux Radicaux" userId="48bbaf2e-913b-46ab-8611-0a4a4611f050" providerId="ADAL" clId="{D8A47870-9270-4705-A127-002E872A8CDB}"/>
    <pc:docChg chg="undo redo custSel addSld delSld modSld addSection delSection modSection">
      <pc:chgData name="Maxime Reynaud - PLR.Les Libéraux Radicaux" userId="48bbaf2e-913b-46ab-8611-0a4a4611f050" providerId="ADAL" clId="{D8A47870-9270-4705-A127-002E872A8CDB}" dt="2023-10-04T08:17:15.430" v="3498" actId="14100"/>
      <pc:docMkLst>
        <pc:docMk/>
      </pc:docMkLst>
      <pc:sldChg chg="modSp mod">
        <pc:chgData name="Maxime Reynaud - PLR.Les Libéraux Radicaux" userId="48bbaf2e-913b-46ab-8611-0a4a4611f050" providerId="ADAL" clId="{D8A47870-9270-4705-A127-002E872A8CDB}" dt="2023-10-03T16:43:59.230" v="665" actId="20577"/>
        <pc:sldMkLst>
          <pc:docMk/>
          <pc:sldMk cId="4186553387" sldId="260"/>
        </pc:sldMkLst>
        <pc:spChg chg="mod">
          <ac:chgData name="Maxime Reynaud - PLR.Les Libéraux Radicaux" userId="48bbaf2e-913b-46ab-8611-0a4a4611f050" providerId="ADAL" clId="{D8A47870-9270-4705-A127-002E872A8CDB}" dt="2023-10-03T16:43:59.230" v="665" actId="20577"/>
          <ac:spMkLst>
            <pc:docMk/>
            <pc:sldMk cId="4186553387" sldId="260"/>
            <ac:spMk id="12" creationId="{4B9DA7C5-32B8-1E60-55F0-190F95D7CAB7}"/>
          </ac:spMkLst>
        </pc:spChg>
        <pc:spChg chg="mod">
          <ac:chgData name="Maxime Reynaud - PLR.Les Libéraux Radicaux" userId="48bbaf2e-913b-46ab-8611-0a4a4611f050" providerId="ADAL" clId="{D8A47870-9270-4705-A127-002E872A8CDB}" dt="2023-10-03T16:43:52.336" v="663" actId="20577"/>
          <ac:spMkLst>
            <pc:docMk/>
            <pc:sldMk cId="4186553387" sldId="260"/>
            <ac:spMk id="13" creationId="{C97A8904-39AC-E715-4BD7-7BC2A5231A84}"/>
          </ac:spMkLst>
        </pc:spChg>
      </pc:sldChg>
      <pc:sldChg chg="addSp delSp modSp mod">
        <pc:chgData name="Maxime Reynaud - PLR.Les Libéraux Radicaux" userId="48bbaf2e-913b-46ab-8611-0a4a4611f050" providerId="ADAL" clId="{D8A47870-9270-4705-A127-002E872A8CDB}" dt="2023-10-04T07:31:13.333" v="1565" actId="1076"/>
        <pc:sldMkLst>
          <pc:docMk/>
          <pc:sldMk cId="821494396" sldId="263"/>
        </pc:sldMkLst>
        <pc:spChg chg="del">
          <ac:chgData name="Maxime Reynaud - PLR.Les Libéraux Radicaux" userId="48bbaf2e-913b-46ab-8611-0a4a4611f050" providerId="ADAL" clId="{D8A47870-9270-4705-A127-002E872A8CDB}" dt="2023-10-04T07:31:04.315" v="1561" actId="478"/>
          <ac:spMkLst>
            <pc:docMk/>
            <pc:sldMk cId="821494396" sldId="263"/>
            <ac:spMk id="2" creationId="{B74B49C3-E173-0148-77D2-3046512EA5BA}"/>
          </ac:spMkLst>
        </pc:spChg>
        <pc:picChg chg="add mod">
          <ac:chgData name="Maxime Reynaud - PLR.Les Libéraux Radicaux" userId="48bbaf2e-913b-46ab-8611-0a4a4611f050" providerId="ADAL" clId="{D8A47870-9270-4705-A127-002E872A8CDB}" dt="2023-10-04T07:31:13.333" v="1565" actId="1076"/>
          <ac:picMkLst>
            <pc:docMk/>
            <pc:sldMk cId="821494396" sldId="263"/>
            <ac:picMk id="6" creationId="{3CE6E57A-F997-CF80-0020-519AA73C3C03}"/>
          </ac:picMkLst>
        </pc:picChg>
      </pc:sldChg>
      <pc:sldChg chg="modSp mod">
        <pc:chgData name="Maxime Reynaud - PLR.Les Libéraux Radicaux" userId="48bbaf2e-913b-46ab-8611-0a4a4611f050" providerId="ADAL" clId="{D8A47870-9270-4705-A127-002E872A8CDB}" dt="2023-10-04T08:01:16.115" v="2961" actId="20577"/>
        <pc:sldMkLst>
          <pc:docMk/>
          <pc:sldMk cId="3421424164" sldId="264"/>
        </pc:sldMkLst>
        <pc:spChg chg="mod">
          <ac:chgData name="Maxime Reynaud - PLR.Les Libéraux Radicaux" userId="48bbaf2e-913b-46ab-8611-0a4a4611f050" providerId="ADAL" clId="{D8A47870-9270-4705-A127-002E872A8CDB}" dt="2023-10-04T08:01:16.115" v="2961" actId="20577"/>
          <ac:spMkLst>
            <pc:docMk/>
            <pc:sldMk cId="3421424164" sldId="264"/>
            <ac:spMk id="2" creationId="{203EC2C5-5441-6146-2239-D6331F8C81D4}"/>
          </ac:spMkLst>
        </pc:spChg>
      </pc:sldChg>
      <pc:sldChg chg="modSp mod">
        <pc:chgData name="Maxime Reynaud - PLR.Les Libéraux Radicaux" userId="48bbaf2e-913b-46ab-8611-0a4a4611f050" providerId="ADAL" clId="{D8A47870-9270-4705-A127-002E872A8CDB}" dt="2023-10-04T08:01:25" v="2962" actId="20577"/>
        <pc:sldMkLst>
          <pc:docMk/>
          <pc:sldMk cId="1185084183" sldId="265"/>
        </pc:sldMkLst>
        <pc:spChg chg="mod">
          <ac:chgData name="Maxime Reynaud - PLR.Les Libéraux Radicaux" userId="48bbaf2e-913b-46ab-8611-0a4a4611f050" providerId="ADAL" clId="{D8A47870-9270-4705-A127-002E872A8CDB}" dt="2023-10-04T08:01:25" v="2962" actId="20577"/>
          <ac:spMkLst>
            <pc:docMk/>
            <pc:sldMk cId="1185084183" sldId="265"/>
            <ac:spMk id="2" creationId="{2D657FEB-0C87-4C6D-25B7-58648B3ACDB3}"/>
          </ac:spMkLst>
        </pc:spChg>
      </pc:sldChg>
      <pc:sldChg chg="modSp mod">
        <pc:chgData name="Maxime Reynaud - PLR.Les Libéraux Radicaux" userId="48bbaf2e-913b-46ab-8611-0a4a4611f050" providerId="ADAL" clId="{D8A47870-9270-4705-A127-002E872A8CDB}" dt="2023-10-04T08:01:38.669" v="2966" actId="20577"/>
        <pc:sldMkLst>
          <pc:docMk/>
          <pc:sldMk cId="2947025551" sldId="266"/>
        </pc:sldMkLst>
        <pc:spChg chg="mod">
          <ac:chgData name="Maxime Reynaud - PLR.Les Libéraux Radicaux" userId="48bbaf2e-913b-46ab-8611-0a4a4611f050" providerId="ADAL" clId="{D8A47870-9270-4705-A127-002E872A8CDB}" dt="2023-10-04T08:01:38.669" v="2966" actId="20577"/>
          <ac:spMkLst>
            <pc:docMk/>
            <pc:sldMk cId="2947025551" sldId="266"/>
            <ac:spMk id="2" creationId="{94EDD219-A314-2031-DD63-04470F0528AE}"/>
          </ac:spMkLst>
        </pc:spChg>
        <pc:spChg chg="mod">
          <ac:chgData name="Maxime Reynaud - PLR.Les Libéraux Radicaux" userId="48bbaf2e-913b-46ab-8611-0a4a4611f050" providerId="ADAL" clId="{D8A47870-9270-4705-A127-002E872A8CDB}" dt="2023-10-04T08:01:32.439" v="2964" actId="20577"/>
          <ac:spMkLst>
            <pc:docMk/>
            <pc:sldMk cId="2947025551" sldId="266"/>
            <ac:spMk id="3" creationId="{F8D0B6E3-7C2F-CF8A-B57A-926ED32E0D05}"/>
          </ac:spMkLst>
        </pc:spChg>
      </pc:sldChg>
      <pc:sldChg chg="modSp mod">
        <pc:chgData name="Maxime Reynaud - PLR.Les Libéraux Radicaux" userId="48bbaf2e-913b-46ab-8611-0a4a4611f050" providerId="ADAL" clId="{D8A47870-9270-4705-A127-002E872A8CDB}" dt="2023-10-04T08:02:42.694" v="2972" actId="20577"/>
        <pc:sldMkLst>
          <pc:docMk/>
          <pc:sldMk cId="838353203" sldId="267"/>
        </pc:sldMkLst>
        <pc:spChg chg="mod">
          <ac:chgData name="Maxime Reynaud - PLR.Les Libéraux Radicaux" userId="48bbaf2e-913b-46ab-8611-0a4a4611f050" providerId="ADAL" clId="{D8A47870-9270-4705-A127-002E872A8CDB}" dt="2023-10-04T08:02:42.694" v="2972" actId="20577"/>
          <ac:spMkLst>
            <pc:docMk/>
            <pc:sldMk cId="838353203" sldId="267"/>
            <ac:spMk id="2" creationId="{6F504190-FC5D-614B-FDA8-481E60FF8856}"/>
          </ac:spMkLst>
        </pc:spChg>
      </pc:sldChg>
      <pc:sldChg chg="addSp modSp mod">
        <pc:chgData name="Maxime Reynaud - PLR.Les Libéraux Radicaux" userId="48bbaf2e-913b-46ab-8611-0a4a4611f050" providerId="ADAL" clId="{D8A47870-9270-4705-A127-002E872A8CDB}" dt="2023-10-04T08:00:57.374" v="2957" actId="20577"/>
        <pc:sldMkLst>
          <pc:docMk/>
          <pc:sldMk cId="2585450058" sldId="268"/>
        </pc:sldMkLst>
        <pc:spChg chg="mod">
          <ac:chgData name="Maxime Reynaud - PLR.Les Libéraux Radicaux" userId="48bbaf2e-913b-46ab-8611-0a4a4611f050" providerId="ADAL" clId="{D8A47870-9270-4705-A127-002E872A8CDB}" dt="2023-10-04T08:00:57.374" v="2957" actId="20577"/>
          <ac:spMkLst>
            <pc:docMk/>
            <pc:sldMk cId="2585450058" sldId="268"/>
            <ac:spMk id="2" creationId="{DEFD40D3-C3F3-4FC2-CA10-95AA60E068F9}"/>
          </ac:spMkLst>
        </pc:spChg>
        <pc:spChg chg="mod">
          <ac:chgData name="Maxime Reynaud - PLR.Les Libéraux Radicaux" userId="48bbaf2e-913b-46ab-8611-0a4a4611f050" providerId="ADAL" clId="{D8A47870-9270-4705-A127-002E872A8CDB}" dt="2023-10-04T08:00:53.985" v="2955" actId="20577"/>
          <ac:spMkLst>
            <pc:docMk/>
            <pc:sldMk cId="2585450058" sldId="268"/>
            <ac:spMk id="4" creationId="{60E5BBA0-FAB3-4EA8-38BF-2FAD6C70846C}"/>
          </ac:spMkLst>
        </pc:spChg>
        <pc:picChg chg="add mod">
          <ac:chgData name="Maxime Reynaud - PLR.Les Libéraux Radicaux" userId="48bbaf2e-913b-46ab-8611-0a4a4611f050" providerId="ADAL" clId="{D8A47870-9270-4705-A127-002E872A8CDB}" dt="2023-10-03T16:24:21.770" v="240" actId="1076"/>
          <ac:picMkLst>
            <pc:docMk/>
            <pc:sldMk cId="2585450058" sldId="268"/>
            <ac:picMk id="5" creationId="{F4E2988A-5161-5419-B34A-132A770FB64F}"/>
          </ac:picMkLst>
        </pc:picChg>
      </pc:sldChg>
      <pc:sldChg chg="del">
        <pc:chgData name="Maxime Reynaud - PLR.Les Libéraux Radicaux" userId="48bbaf2e-913b-46ab-8611-0a4a4611f050" providerId="ADAL" clId="{D8A47870-9270-4705-A127-002E872A8CDB}" dt="2023-10-03T16:24:48.514" v="244" actId="47"/>
        <pc:sldMkLst>
          <pc:docMk/>
          <pc:sldMk cId="901972707" sldId="269"/>
        </pc:sldMkLst>
      </pc:sldChg>
      <pc:sldChg chg="addSp delSp modSp add mod">
        <pc:chgData name="Maxime Reynaud - PLR.Les Libéraux Radicaux" userId="48bbaf2e-913b-46ab-8611-0a4a4611f050" providerId="ADAL" clId="{D8A47870-9270-4705-A127-002E872A8CDB}" dt="2023-10-04T08:02:52.217" v="2974" actId="20577"/>
        <pc:sldMkLst>
          <pc:docMk/>
          <pc:sldMk cId="962795901" sldId="269"/>
        </pc:sldMkLst>
        <pc:spChg chg="mod">
          <ac:chgData name="Maxime Reynaud - PLR.Les Libéraux Radicaux" userId="48bbaf2e-913b-46ab-8611-0a4a4611f050" providerId="ADAL" clId="{D8A47870-9270-4705-A127-002E872A8CDB}" dt="2023-10-03T16:30:40.027" v="292" actId="20577"/>
          <ac:spMkLst>
            <pc:docMk/>
            <pc:sldMk cId="962795901" sldId="269"/>
            <ac:spMk id="2" creationId="{DEFD40D3-C3F3-4FC2-CA10-95AA60E068F9}"/>
          </ac:spMkLst>
        </pc:spChg>
        <pc:spChg chg="mod">
          <ac:chgData name="Maxime Reynaud - PLR.Les Libéraux Radicaux" userId="48bbaf2e-913b-46ab-8611-0a4a4611f050" providerId="ADAL" clId="{D8A47870-9270-4705-A127-002E872A8CDB}" dt="2023-10-04T08:02:52.217" v="2974" actId="20577"/>
          <ac:spMkLst>
            <pc:docMk/>
            <pc:sldMk cId="962795901" sldId="269"/>
            <ac:spMk id="4" creationId="{60E5BBA0-FAB3-4EA8-38BF-2FAD6C70846C}"/>
          </ac:spMkLst>
        </pc:spChg>
        <pc:picChg chg="del">
          <ac:chgData name="Maxime Reynaud - PLR.Les Libéraux Radicaux" userId="48bbaf2e-913b-46ab-8611-0a4a4611f050" providerId="ADAL" clId="{D8A47870-9270-4705-A127-002E872A8CDB}" dt="2023-10-03T16:32:18.121" v="296" actId="478"/>
          <ac:picMkLst>
            <pc:docMk/>
            <pc:sldMk cId="962795901" sldId="269"/>
            <ac:picMk id="5" creationId="{F4E2988A-5161-5419-B34A-132A770FB64F}"/>
          </ac:picMkLst>
        </pc:picChg>
        <pc:picChg chg="add mod">
          <ac:chgData name="Maxime Reynaud - PLR.Les Libéraux Radicaux" userId="48bbaf2e-913b-46ab-8611-0a4a4611f050" providerId="ADAL" clId="{D8A47870-9270-4705-A127-002E872A8CDB}" dt="2023-10-03T16:32:19.785" v="297" actId="1076"/>
          <ac:picMkLst>
            <pc:docMk/>
            <pc:sldMk cId="962795901" sldId="269"/>
            <ac:picMk id="7" creationId="{7638B899-A7F5-17D7-504C-921DB939E399}"/>
          </ac:picMkLst>
        </pc:picChg>
      </pc:sldChg>
      <pc:sldChg chg="addSp delSp modSp add mod">
        <pc:chgData name="Maxime Reynaud - PLR.Les Libéraux Radicaux" userId="48bbaf2e-913b-46ab-8611-0a4a4611f050" providerId="ADAL" clId="{D8A47870-9270-4705-A127-002E872A8CDB}" dt="2023-10-04T08:03:02.349" v="2976" actId="20577"/>
        <pc:sldMkLst>
          <pc:docMk/>
          <pc:sldMk cId="90018567" sldId="270"/>
        </pc:sldMkLst>
        <pc:spChg chg="mod">
          <ac:chgData name="Maxime Reynaud - PLR.Les Libéraux Radicaux" userId="48bbaf2e-913b-46ab-8611-0a4a4611f050" providerId="ADAL" clId="{D8A47870-9270-4705-A127-002E872A8CDB}" dt="2023-10-03T16:38:59.159" v="405" actId="14100"/>
          <ac:spMkLst>
            <pc:docMk/>
            <pc:sldMk cId="90018567" sldId="270"/>
            <ac:spMk id="2" creationId="{DEFD40D3-C3F3-4FC2-CA10-95AA60E068F9}"/>
          </ac:spMkLst>
        </pc:spChg>
        <pc:spChg chg="mod">
          <ac:chgData name="Maxime Reynaud - PLR.Les Libéraux Radicaux" userId="48bbaf2e-913b-46ab-8611-0a4a4611f050" providerId="ADAL" clId="{D8A47870-9270-4705-A127-002E872A8CDB}" dt="2023-10-04T08:03:02.349" v="2976" actId="20577"/>
          <ac:spMkLst>
            <pc:docMk/>
            <pc:sldMk cId="90018567" sldId="270"/>
            <ac:spMk id="4" creationId="{60E5BBA0-FAB3-4EA8-38BF-2FAD6C70846C}"/>
          </ac:spMkLst>
        </pc:spChg>
        <pc:picChg chg="add mod">
          <ac:chgData name="Maxime Reynaud - PLR.Les Libéraux Radicaux" userId="48bbaf2e-913b-46ab-8611-0a4a4611f050" providerId="ADAL" clId="{D8A47870-9270-4705-A127-002E872A8CDB}" dt="2023-10-03T16:37:20.024" v="358" actId="1076"/>
          <ac:picMkLst>
            <pc:docMk/>
            <pc:sldMk cId="90018567" sldId="270"/>
            <ac:picMk id="6" creationId="{9E881920-DEA1-C5F6-40C1-DE462EB1C644}"/>
          </ac:picMkLst>
        </pc:picChg>
        <pc:picChg chg="del">
          <ac:chgData name="Maxime Reynaud - PLR.Les Libéraux Radicaux" userId="48bbaf2e-913b-46ab-8611-0a4a4611f050" providerId="ADAL" clId="{D8A47870-9270-4705-A127-002E872A8CDB}" dt="2023-10-03T16:37:13.164" v="357" actId="478"/>
          <ac:picMkLst>
            <pc:docMk/>
            <pc:sldMk cId="90018567" sldId="270"/>
            <ac:picMk id="7" creationId="{7638B899-A7F5-17D7-504C-921DB939E399}"/>
          </ac:picMkLst>
        </pc:picChg>
      </pc:sldChg>
      <pc:sldChg chg="del">
        <pc:chgData name="Maxime Reynaud - PLR.Les Libéraux Radicaux" userId="48bbaf2e-913b-46ab-8611-0a4a4611f050" providerId="ADAL" clId="{D8A47870-9270-4705-A127-002E872A8CDB}" dt="2023-10-03T16:24:49.557" v="245" actId="47"/>
        <pc:sldMkLst>
          <pc:docMk/>
          <pc:sldMk cId="3028701255" sldId="270"/>
        </pc:sldMkLst>
      </pc:sldChg>
      <pc:sldChg chg="addSp modSp new mod">
        <pc:chgData name="Maxime Reynaud - PLR.Les Libéraux Radicaux" userId="48bbaf2e-913b-46ab-8611-0a4a4611f050" providerId="ADAL" clId="{D8A47870-9270-4705-A127-002E872A8CDB}" dt="2023-10-04T07:38:39.348" v="1571" actId="113"/>
        <pc:sldMkLst>
          <pc:docMk/>
          <pc:sldMk cId="700612569" sldId="271"/>
        </pc:sldMkLst>
        <pc:spChg chg="mod">
          <ac:chgData name="Maxime Reynaud - PLR.Les Libéraux Radicaux" userId="48bbaf2e-913b-46ab-8611-0a4a4611f050" providerId="ADAL" clId="{D8A47870-9270-4705-A127-002E872A8CDB}" dt="2023-10-04T07:38:39.348" v="1571" actId="113"/>
          <ac:spMkLst>
            <pc:docMk/>
            <pc:sldMk cId="700612569" sldId="271"/>
            <ac:spMk id="2" creationId="{D7AFB3CE-C955-ADF5-E3F0-89BBB6082584}"/>
          </ac:spMkLst>
        </pc:spChg>
        <pc:spChg chg="mod">
          <ac:chgData name="Maxime Reynaud - PLR.Les Libéraux Radicaux" userId="48bbaf2e-913b-46ab-8611-0a4a4611f050" providerId="ADAL" clId="{D8A47870-9270-4705-A127-002E872A8CDB}" dt="2023-10-03T16:46:21.059" v="695" actId="14100"/>
          <ac:spMkLst>
            <pc:docMk/>
            <pc:sldMk cId="700612569" sldId="271"/>
            <ac:spMk id="3" creationId="{9E1A9F6A-BE23-3A24-E9DA-AF5834DA5CEE}"/>
          </ac:spMkLst>
        </pc:spChg>
        <pc:spChg chg="mod">
          <ac:chgData name="Maxime Reynaud - PLR.Les Libéraux Radicaux" userId="48bbaf2e-913b-46ab-8611-0a4a4611f050" providerId="ADAL" clId="{D8A47870-9270-4705-A127-002E872A8CDB}" dt="2023-10-03T16:47:28.226" v="784" actId="14100"/>
          <ac:spMkLst>
            <pc:docMk/>
            <pc:sldMk cId="700612569" sldId="271"/>
            <ac:spMk id="4" creationId="{26570E0C-40C1-2F40-080D-B6C2269EDBF8}"/>
          </ac:spMkLst>
        </pc:spChg>
        <pc:picChg chg="add mod">
          <ac:chgData name="Maxime Reynaud - PLR.Les Libéraux Radicaux" userId="48bbaf2e-913b-46ab-8611-0a4a4611f050" providerId="ADAL" clId="{D8A47870-9270-4705-A127-002E872A8CDB}" dt="2023-10-03T16:49:41.314" v="973"/>
          <ac:picMkLst>
            <pc:docMk/>
            <pc:sldMk cId="700612569" sldId="271"/>
            <ac:picMk id="5" creationId="{7B32107B-3B67-B1BF-2B49-2C6C59E31B74}"/>
          </ac:picMkLst>
        </pc:picChg>
      </pc:sldChg>
      <pc:sldChg chg="modSp new mod">
        <pc:chgData name="Maxime Reynaud - PLR.Les Libéraux Radicaux" userId="48bbaf2e-913b-46ab-8611-0a4a4611f050" providerId="ADAL" clId="{D8A47870-9270-4705-A127-002E872A8CDB}" dt="2023-10-04T08:03:13.730" v="2978" actId="20577"/>
        <pc:sldMkLst>
          <pc:docMk/>
          <pc:sldMk cId="2277126226" sldId="272"/>
        </pc:sldMkLst>
        <pc:spChg chg="mod">
          <ac:chgData name="Maxime Reynaud - PLR.Les Libéraux Radicaux" userId="48bbaf2e-913b-46ab-8611-0a4a4611f050" providerId="ADAL" clId="{D8A47870-9270-4705-A127-002E872A8CDB}" dt="2023-10-04T08:03:13.730" v="2978" actId="20577"/>
          <ac:spMkLst>
            <pc:docMk/>
            <pc:sldMk cId="2277126226" sldId="272"/>
            <ac:spMk id="2" creationId="{769D6710-4AF6-02DA-D152-2C89C0851D3D}"/>
          </ac:spMkLst>
        </pc:spChg>
        <pc:spChg chg="mod">
          <ac:chgData name="Maxime Reynaud - PLR.Les Libéraux Radicaux" userId="48bbaf2e-913b-46ab-8611-0a4a4611f050" providerId="ADAL" clId="{D8A47870-9270-4705-A127-002E872A8CDB}" dt="2023-10-03T16:50:13.746" v="988" actId="14100"/>
          <ac:spMkLst>
            <pc:docMk/>
            <pc:sldMk cId="2277126226" sldId="272"/>
            <ac:spMk id="3" creationId="{040803B2-70D1-9D9A-4245-DCFD1FC91E39}"/>
          </ac:spMkLst>
        </pc:spChg>
        <pc:spChg chg="mod">
          <ac:chgData name="Maxime Reynaud - PLR.Les Libéraux Radicaux" userId="48bbaf2e-913b-46ab-8611-0a4a4611f050" providerId="ADAL" clId="{D8A47870-9270-4705-A127-002E872A8CDB}" dt="2023-10-03T16:51:04.293" v="1064" actId="14100"/>
          <ac:spMkLst>
            <pc:docMk/>
            <pc:sldMk cId="2277126226" sldId="272"/>
            <ac:spMk id="4" creationId="{E93E6F91-9AEB-0C4F-589E-359A596505B1}"/>
          </ac:spMkLst>
        </pc:spChg>
      </pc:sldChg>
      <pc:sldChg chg="addSp delSp modSp new mod modShow">
        <pc:chgData name="Maxime Reynaud - PLR.Les Libéraux Radicaux" userId="48bbaf2e-913b-46ab-8611-0a4a4611f050" providerId="ADAL" clId="{D8A47870-9270-4705-A127-002E872A8CDB}" dt="2023-10-04T07:53:20.714" v="2951" actId="729"/>
        <pc:sldMkLst>
          <pc:docMk/>
          <pc:sldMk cId="2304468661" sldId="273"/>
        </pc:sldMkLst>
        <pc:spChg chg="del">
          <ac:chgData name="Maxime Reynaud - PLR.Les Libéraux Radicaux" userId="48bbaf2e-913b-46ab-8611-0a4a4611f050" providerId="ADAL" clId="{D8A47870-9270-4705-A127-002E872A8CDB}" dt="2023-10-04T07:40:28.218" v="1656" actId="478"/>
          <ac:spMkLst>
            <pc:docMk/>
            <pc:sldMk cId="2304468661" sldId="273"/>
            <ac:spMk id="2" creationId="{2201769F-F5D4-9DC6-8DD7-C7C28C46BF36}"/>
          </ac:spMkLst>
        </pc:spChg>
        <pc:spChg chg="mod">
          <ac:chgData name="Maxime Reynaud - PLR.Les Libéraux Radicaux" userId="48bbaf2e-913b-46ab-8611-0a4a4611f050" providerId="ADAL" clId="{D8A47870-9270-4705-A127-002E872A8CDB}" dt="2023-10-04T07:39:46.223" v="1600" actId="14100"/>
          <ac:spMkLst>
            <pc:docMk/>
            <pc:sldMk cId="2304468661" sldId="273"/>
            <ac:spMk id="3" creationId="{30CEDEDE-B35F-DCA9-805D-91AB67466079}"/>
          </ac:spMkLst>
        </pc:spChg>
        <pc:spChg chg="mod">
          <ac:chgData name="Maxime Reynaud - PLR.Les Libéraux Radicaux" userId="48bbaf2e-913b-46ab-8611-0a4a4611f050" providerId="ADAL" clId="{D8A47870-9270-4705-A127-002E872A8CDB}" dt="2023-10-04T07:40:15.343" v="1654" actId="14100"/>
          <ac:spMkLst>
            <pc:docMk/>
            <pc:sldMk cId="2304468661" sldId="273"/>
            <ac:spMk id="4" creationId="{26C7F122-9945-CB4C-BFD6-F65E09DEB48B}"/>
          </ac:spMkLst>
        </pc:spChg>
        <pc:graphicFrameChg chg="add mod modGraphic">
          <ac:chgData name="Maxime Reynaud - PLR.Les Libéraux Radicaux" userId="48bbaf2e-913b-46ab-8611-0a4a4611f050" providerId="ADAL" clId="{D8A47870-9270-4705-A127-002E872A8CDB}" dt="2023-10-04T07:42:43.189" v="1851" actId="20577"/>
          <ac:graphicFrameMkLst>
            <pc:docMk/>
            <pc:sldMk cId="2304468661" sldId="273"/>
            <ac:graphicFrameMk id="5" creationId="{57B1A4E6-087C-7313-9182-5078CBF5AAA4}"/>
          </ac:graphicFrameMkLst>
        </pc:graphicFrameChg>
      </pc:sldChg>
      <pc:sldChg chg="modSp new mod modShow">
        <pc:chgData name="Maxime Reynaud - PLR.Les Libéraux Radicaux" userId="48bbaf2e-913b-46ab-8611-0a4a4611f050" providerId="ADAL" clId="{D8A47870-9270-4705-A127-002E872A8CDB}" dt="2023-10-04T07:53:25.625" v="2952" actId="729"/>
        <pc:sldMkLst>
          <pc:docMk/>
          <pc:sldMk cId="63147083" sldId="274"/>
        </pc:sldMkLst>
        <pc:spChg chg="mod">
          <ac:chgData name="Maxime Reynaud - PLR.Les Libéraux Radicaux" userId="48bbaf2e-913b-46ab-8611-0a4a4611f050" providerId="ADAL" clId="{D8A47870-9270-4705-A127-002E872A8CDB}" dt="2023-10-04T07:51:46.339" v="2809" actId="20577"/>
          <ac:spMkLst>
            <pc:docMk/>
            <pc:sldMk cId="63147083" sldId="274"/>
            <ac:spMk id="2" creationId="{564C265B-6861-83B3-E22A-8F8D4EC1BE1F}"/>
          </ac:spMkLst>
        </pc:spChg>
        <pc:spChg chg="mod">
          <ac:chgData name="Maxime Reynaud - PLR.Les Libéraux Radicaux" userId="48bbaf2e-913b-46ab-8611-0a4a4611f050" providerId="ADAL" clId="{D8A47870-9270-4705-A127-002E872A8CDB}" dt="2023-10-04T07:43:44.507" v="1885" actId="14100"/>
          <ac:spMkLst>
            <pc:docMk/>
            <pc:sldMk cId="63147083" sldId="274"/>
            <ac:spMk id="3" creationId="{FBD896F1-ADB0-69B2-2363-0882D383EE5F}"/>
          </ac:spMkLst>
        </pc:spChg>
        <pc:spChg chg="mod">
          <ac:chgData name="Maxime Reynaud - PLR.Les Libéraux Radicaux" userId="48bbaf2e-913b-46ab-8611-0a4a4611f050" providerId="ADAL" clId="{D8A47870-9270-4705-A127-002E872A8CDB}" dt="2023-10-04T07:44:10.087" v="1949" actId="14100"/>
          <ac:spMkLst>
            <pc:docMk/>
            <pc:sldMk cId="63147083" sldId="274"/>
            <ac:spMk id="4" creationId="{658FC88C-3AA2-AEF8-7DE9-03EA84986504}"/>
          </ac:spMkLst>
        </pc:spChg>
      </pc:sldChg>
      <pc:sldChg chg="modSp new mod">
        <pc:chgData name="Maxime Reynaud - PLR.Les Libéraux Radicaux" userId="48bbaf2e-913b-46ab-8611-0a4a4611f050" providerId="ADAL" clId="{D8A47870-9270-4705-A127-002E872A8CDB}" dt="2023-10-04T07:52:46.979" v="2950" actId="14100"/>
        <pc:sldMkLst>
          <pc:docMk/>
          <pc:sldMk cId="126009915" sldId="275"/>
        </pc:sldMkLst>
        <pc:spChg chg="mod">
          <ac:chgData name="Maxime Reynaud - PLR.Les Libéraux Radicaux" userId="48bbaf2e-913b-46ab-8611-0a4a4611f050" providerId="ADAL" clId="{D8A47870-9270-4705-A127-002E872A8CDB}" dt="2023-10-04T07:52:11.750" v="2843" actId="14100"/>
          <ac:spMkLst>
            <pc:docMk/>
            <pc:sldMk cId="126009915" sldId="275"/>
            <ac:spMk id="3" creationId="{3B2D1D50-78C1-38AC-866C-E339EA799EEC}"/>
          </ac:spMkLst>
        </pc:spChg>
        <pc:spChg chg="mod">
          <ac:chgData name="Maxime Reynaud - PLR.Les Libéraux Radicaux" userId="48bbaf2e-913b-46ab-8611-0a4a4611f050" providerId="ADAL" clId="{D8A47870-9270-4705-A127-002E872A8CDB}" dt="2023-10-04T07:52:46.979" v="2950" actId="14100"/>
          <ac:spMkLst>
            <pc:docMk/>
            <pc:sldMk cId="126009915" sldId="275"/>
            <ac:spMk id="4" creationId="{B5212C4F-AAB5-DC71-ACE6-C508EC95F44B}"/>
          </ac:spMkLst>
        </pc:spChg>
      </pc:sldChg>
      <pc:sldChg chg="modSp add mod">
        <pc:chgData name="Maxime Reynaud - PLR.Les Libéraux Radicaux" userId="48bbaf2e-913b-46ab-8611-0a4a4611f050" providerId="ADAL" clId="{D8A47870-9270-4705-A127-002E872A8CDB}" dt="2023-10-04T08:17:15.430" v="3498" actId="14100"/>
        <pc:sldMkLst>
          <pc:docMk/>
          <pc:sldMk cId="3759221797" sldId="276"/>
        </pc:sldMkLst>
        <pc:spChg chg="mod">
          <ac:chgData name="Maxime Reynaud - PLR.Les Libéraux Radicaux" userId="48bbaf2e-913b-46ab-8611-0a4a4611f050" providerId="ADAL" clId="{D8A47870-9270-4705-A127-002E872A8CDB}" dt="2023-10-04T08:17:15.430" v="3498" actId="14100"/>
          <ac:spMkLst>
            <pc:docMk/>
            <pc:sldMk cId="3759221797" sldId="276"/>
            <ac:spMk id="2" creationId="{59222EB3-EB73-D098-497C-4AD5D6698023}"/>
          </ac:spMkLst>
        </pc:spChg>
        <pc:spChg chg="mod">
          <ac:chgData name="Maxime Reynaud - PLR.Les Libéraux Radicaux" userId="48bbaf2e-913b-46ab-8611-0a4a4611f050" providerId="ADAL" clId="{D8A47870-9270-4705-A127-002E872A8CDB}" dt="2023-10-04T08:17:05.833" v="3497" actId="14100"/>
          <ac:spMkLst>
            <pc:docMk/>
            <pc:sldMk cId="3759221797" sldId="276"/>
            <ac:spMk id="4" creationId="{2B3DB3A0-FB8E-AFCC-9ADB-C29BD03BF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3C3F3-0A2B-4197-BDEC-F7933E6AC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-180000">
            <a:off x="-96699" y="2340729"/>
            <a:ext cx="229943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720000" rIns="180000" anchor="ctr">
            <a:noAutofit/>
          </a:bodyPr>
          <a:lstStyle>
            <a:lvl1pPr marL="0" algn="l">
              <a:defRPr sz="6000" b="0">
                <a:solidFill>
                  <a:schemeClr val="bg1"/>
                </a:solidFill>
                <a:latin typeface="Linotype Univers 320 CnLight" panose="020B0806030202020203" pitchFamily="34" charset="0"/>
                <a:cs typeface="Arial" panose="020B0604020202020204" pitchFamily="34" charset="0"/>
              </a:defRPr>
            </a:lvl1pPr>
          </a:lstStyle>
          <a:p>
            <a:r>
              <a:rPr lang="fr-CH" noProof="0" dirty="0"/>
              <a:t>Titre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B89BC6-2A3F-4137-96DF-549E9DE4C5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-180000">
            <a:off x="-107040" y="3258857"/>
            <a:ext cx="2577757" cy="535531"/>
          </a:xfrm>
          <a:prstGeom prst="rect">
            <a:avLst/>
          </a:prstGeom>
          <a:solidFill>
            <a:schemeClr val="accent3"/>
          </a:solidFill>
        </p:spPr>
        <p:txBody>
          <a:bodyPr wrap="square" lIns="792000" rIns="18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Linotype Univers 320 CnLight" panose="020B0806030202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H" noProof="0" dirty="0"/>
              <a:t>Sous-titre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1DA72D-99DC-4545-8B5F-864B5F53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A6B-556E-44DD-BD1E-8F09F6CA3CBA}" type="datetimeFigureOut">
              <a:rPr lang="de-CH" smtClean="0"/>
              <a:t>12.10.2023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B9D385-FE7D-47EB-97AC-3F1774B8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774A9D-4800-48DE-BA09-19467F6C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64EB-B540-4796-AADA-3B00FD8F9FDD}" type="slidenum">
              <a:rPr lang="de-CH" smtClean="0"/>
              <a:t>‹Nr.›</a:t>
            </a:fld>
            <a:endParaRPr lang="de-CH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DB1D2AD-F49E-4DF9-9B5C-795CC7F99AD3}"/>
              </a:ext>
            </a:extLst>
          </p:cNvPr>
          <p:cNvGrpSpPr/>
          <p:nvPr userDrawn="1"/>
        </p:nvGrpSpPr>
        <p:grpSpPr>
          <a:xfrm rot="-180000">
            <a:off x="9782771" y="5523967"/>
            <a:ext cx="1940641" cy="782137"/>
            <a:chOff x="7835314" y="4493451"/>
            <a:chExt cx="1940641" cy="782137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6D59666-C7C5-4AA4-BA20-B2AB8CCB2352}"/>
                </a:ext>
              </a:extLst>
            </p:cNvPr>
            <p:cNvSpPr txBox="1"/>
            <p:nvPr userDrawn="1"/>
          </p:nvSpPr>
          <p:spPr>
            <a:xfrm>
              <a:off x="8241612" y="4493451"/>
              <a:ext cx="1534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CH" b="1" dirty="0">
                  <a:solidFill>
                    <a:schemeClr val="accent1"/>
                  </a:solidFill>
                  <a:latin typeface="Linotype Univers 320 CnLight" panose="020B0806030202020203" pitchFamily="34" charset="0"/>
                  <a:cs typeface="Arial" panose="020B0604020202020204" pitchFamily="34" charset="0"/>
                </a:rPr>
                <a:t>www.plr.ch</a:t>
              </a:r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7FE2E791-950A-4045-83FA-EC289BCBAB10}"/>
                </a:ext>
              </a:extLst>
            </p:cNvPr>
            <p:cNvGrpSpPr/>
            <p:nvPr userDrawn="1"/>
          </p:nvGrpSpPr>
          <p:grpSpPr>
            <a:xfrm>
              <a:off x="7835314" y="4915490"/>
              <a:ext cx="1862594" cy="360098"/>
              <a:chOff x="3199907" y="5217515"/>
              <a:chExt cx="1862594" cy="360098"/>
            </a:xfrm>
          </p:grpSpPr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7048CBA2-DB63-4518-8C9D-FB7E91DFEB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13468" y="5217613"/>
                <a:ext cx="186799" cy="360000"/>
              </a:xfrm>
              <a:prstGeom prst="rect">
                <a:avLst/>
              </a:prstGeom>
            </p:spPr>
          </p:pic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C375B9AF-4C7F-4CF7-847B-9FFF597069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71502" y="521751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0" name="Grafik 29">
                <a:extLst>
                  <a:ext uri="{FF2B5EF4-FFF2-40B4-BE49-F238E27FC236}">
                    <a16:creationId xmlns:a16="http://schemas.microsoft.com/office/drawing/2014/main" id="{7333CCBE-856E-41D5-8942-44F1FA002C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02501" y="5217515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B54FAFAC-B96E-442F-94E0-7571B357EC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99907" y="5217530"/>
                <a:ext cx="442756" cy="359970"/>
              </a:xfrm>
              <a:prstGeom prst="rect">
                <a:avLst/>
              </a:prstGeom>
            </p:spPr>
          </p:pic>
        </p:grp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05003353-005D-399B-F004-92B15D5A77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0" y="450029"/>
            <a:ext cx="1749105" cy="7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4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562963-5166-4114-9529-7E62BE87E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146300"/>
            <a:ext cx="11506200" cy="40306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Calibri" panose="020F0502020204030204" pitchFamily="34" charset="0"/>
              <a:buChar char="›"/>
              <a:defRPr>
                <a:latin typeface="+mn-lt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›"/>
              <a:defRPr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›"/>
              <a:defRPr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›"/>
              <a:defRPr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›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8112E9-D66C-452E-989F-0ECE14C5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A6B-556E-44DD-BD1E-8F09F6CA3CBA}" type="datetimeFigureOut">
              <a:rPr lang="de-CH" smtClean="0"/>
              <a:t>12.10.2023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7C785C-0B2D-483D-A088-AE2AA5EB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8870E9-39D0-4287-B6D9-82B00C43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64EB-B540-4796-AADA-3B00FD8F9FDD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5B32F9A-8CD5-4B1A-AA49-3B90260C62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-180000">
            <a:off x="-96752" y="571241"/>
            <a:ext cx="2373017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720000" rIns="180000" bIns="46800" anchor="b">
            <a:noAutofit/>
          </a:bodyPr>
          <a:lstStyle>
            <a:lvl1pPr marL="0" algn="l">
              <a:defRPr sz="6000" b="0">
                <a:solidFill>
                  <a:schemeClr val="bg1"/>
                </a:solidFill>
                <a:latin typeface="Linotype Univers 320 CnLight" panose="020B0806030202020203" pitchFamily="34" charset="0"/>
                <a:cs typeface="Arial" panose="020B0604020202020204" pitchFamily="34" charset="0"/>
              </a:defRPr>
            </a:lvl1pPr>
          </a:lstStyle>
          <a:p>
            <a:r>
              <a:rPr lang="fr-CH" noProof="0" dirty="0"/>
              <a:t>Titre 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01C8C260-388D-487F-B7A3-7F1D3ADD7D4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 rot="-180000">
            <a:off x="-107039" y="1491294"/>
            <a:ext cx="2577756" cy="535531"/>
          </a:xfrm>
          <a:prstGeom prst="rect">
            <a:avLst/>
          </a:prstGeom>
          <a:solidFill>
            <a:schemeClr val="accent3"/>
          </a:solidFill>
        </p:spPr>
        <p:txBody>
          <a:bodyPr wrap="square" lIns="792000" rIns="18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Linotype Univers 320 CnLight" panose="020B0806030202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H" noProof="0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23227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3D49DFE-31BF-4F7F-905E-A7C15DABFC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-180000">
            <a:off x="-98892" y="2256968"/>
            <a:ext cx="5500342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720000" rIns="180000" anchor="ctr">
            <a:noAutofit/>
          </a:bodyPr>
          <a:lstStyle>
            <a:lvl1pPr marL="0" algn="l">
              <a:defRPr sz="6000" b="0">
                <a:solidFill>
                  <a:schemeClr val="bg1"/>
                </a:solidFill>
                <a:latin typeface="Linotype Univers 320 CnLight" panose="020B0806030202020203" pitchFamily="34" charset="0"/>
                <a:cs typeface="Arial" panose="020B0604020202020204" pitchFamily="34" charset="0"/>
              </a:defRPr>
            </a:lvl1pPr>
          </a:lstStyle>
          <a:p>
            <a:r>
              <a:rPr lang="fr-CH" noProof="0" dirty="0"/>
              <a:t>Titre de section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9122DCF-5ACE-492C-A92B-93B9464307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-180000">
            <a:off x="-107023" y="3259469"/>
            <a:ext cx="2554343" cy="535531"/>
          </a:xfrm>
          <a:prstGeom prst="rect">
            <a:avLst/>
          </a:prstGeom>
          <a:solidFill>
            <a:schemeClr val="accent3"/>
          </a:solidFill>
        </p:spPr>
        <p:txBody>
          <a:bodyPr wrap="square" lIns="792000" rIns="18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Linotype Univers 320 CnLight" panose="020B0806030202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H" noProof="0" dirty="0"/>
              <a:t>Sous-titre</a:t>
            </a:r>
          </a:p>
        </p:txBody>
      </p:sp>
      <p:sp>
        <p:nvSpPr>
          <p:cNvPr id="21" name="Datumsplatzhalter 20">
            <a:extLst>
              <a:ext uri="{FF2B5EF4-FFF2-40B4-BE49-F238E27FC236}">
                <a16:creationId xmlns:a16="http://schemas.microsoft.com/office/drawing/2014/main" id="{2FF5737E-8212-43B4-A018-B9B181C4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A6B-556E-44DD-BD1E-8F09F6CA3CBA}" type="datetimeFigureOut">
              <a:rPr lang="de-CH" smtClean="0"/>
              <a:t>12.10.2023</a:t>
            </a:fld>
            <a:endParaRPr lang="de-CH" dirty="0"/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0D62A56E-C82B-40A4-AAFA-5E99BE7F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80BC1B7A-0CBB-4436-939E-FC65F885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64EB-B540-4796-AADA-3B00FD8F9FDD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450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1DA72D-99DC-4545-8B5F-864B5F53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A6B-556E-44DD-BD1E-8F09F6CA3CBA}" type="datetimeFigureOut">
              <a:rPr lang="de-CH" smtClean="0"/>
              <a:t>12.10.2023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B9D385-FE7D-47EB-97AC-3F1774B8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774A9D-4800-48DE-BA09-19467F6C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64EB-B540-4796-AADA-3B00FD8F9FDD}" type="slidenum">
              <a:rPr lang="de-CH" smtClean="0"/>
              <a:t>‹Nr.›</a:t>
            </a:fld>
            <a:endParaRPr lang="de-CH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DB1D2AD-F49E-4DF9-9B5C-795CC7F99AD3}"/>
              </a:ext>
            </a:extLst>
          </p:cNvPr>
          <p:cNvGrpSpPr/>
          <p:nvPr userDrawn="1"/>
        </p:nvGrpSpPr>
        <p:grpSpPr>
          <a:xfrm rot="-180000">
            <a:off x="9782771" y="5523967"/>
            <a:ext cx="1940641" cy="782137"/>
            <a:chOff x="7835314" y="4493451"/>
            <a:chExt cx="1940641" cy="782137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6D59666-C7C5-4AA4-BA20-B2AB8CCB2352}"/>
                </a:ext>
              </a:extLst>
            </p:cNvPr>
            <p:cNvSpPr txBox="1"/>
            <p:nvPr userDrawn="1"/>
          </p:nvSpPr>
          <p:spPr>
            <a:xfrm>
              <a:off x="8241612" y="4493451"/>
              <a:ext cx="1534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CH" b="1" dirty="0">
                  <a:solidFill>
                    <a:schemeClr val="accent1"/>
                  </a:solidFill>
                  <a:latin typeface="Linotype Univers 320 CnLight" panose="020B0806030202020203" pitchFamily="34" charset="0"/>
                  <a:cs typeface="Arial" panose="020B0604020202020204" pitchFamily="34" charset="0"/>
                </a:rPr>
                <a:t>www.plr.ch</a:t>
              </a:r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7FE2E791-950A-4045-83FA-EC289BCBAB10}"/>
                </a:ext>
              </a:extLst>
            </p:cNvPr>
            <p:cNvGrpSpPr/>
            <p:nvPr userDrawn="1"/>
          </p:nvGrpSpPr>
          <p:grpSpPr>
            <a:xfrm>
              <a:off x="7835314" y="4915490"/>
              <a:ext cx="1862594" cy="360098"/>
              <a:chOff x="3199907" y="5217515"/>
              <a:chExt cx="1862594" cy="360098"/>
            </a:xfrm>
          </p:grpSpPr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7048CBA2-DB63-4518-8C9D-FB7E91DFEB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13468" y="5217613"/>
                <a:ext cx="186799" cy="360000"/>
              </a:xfrm>
              <a:prstGeom prst="rect">
                <a:avLst/>
              </a:prstGeom>
            </p:spPr>
          </p:pic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C375B9AF-4C7F-4CF7-847B-9FFF597069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71502" y="521751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0" name="Grafik 29">
                <a:extLst>
                  <a:ext uri="{FF2B5EF4-FFF2-40B4-BE49-F238E27FC236}">
                    <a16:creationId xmlns:a16="http://schemas.microsoft.com/office/drawing/2014/main" id="{7333CCBE-856E-41D5-8942-44F1FA002C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02501" y="5217515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B54FAFAC-B96E-442F-94E0-7571B357EC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99907" y="5217530"/>
                <a:ext cx="442756" cy="359970"/>
              </a:xfrm>
              <a:prstGeom prst="rect">
                <a:avLst/>
              </a:prstGeom>
            </p:spPr>
          </p:pic>
        </p:grp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5F5C4B45-41BA-40B3-B9CF-61C701F10F5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888" y="3037115"/>
            <a:ext cx="3970224" cy="1801415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8AD26D2-AD57-E87E-78FD-829C11F7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1452"/>
            <a:ext cx="10515600" cy="755536"/>
          </a:xfrm>
          <a:prstGeom prst="rect">
            <a:avLst/>
          </a:prstGeom>
        </p:spPr>
        <p:txBody>
          <a:bodyPr/>
          <a:lstStyle>
            <a:lvl1pPr algn="ctr">
              <a:defRPr sz="3500" b="1"/>
            </a:lvl1pPr>
          </a:lstStyle>
          <a:p>
            <a:r>
              <a:rPr lang="fr-FR" noProof="0"/>
              <a:t>Modifiez le style du titre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28569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9BA5BE4-3634-4403-9D18-E1B2AABD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A6B-556E-44DD-BD1E-8F09F6CA3CBA}" type="datetimeFigureOut">
              <a:rPr lang="de-CH" smtClean="0"/>
              <a:t>12.10.2023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F3BE5B-11D8-47D5-8C03-CBB1EC7A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E3699F-1B77-4EAA-9631-5C307BE9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64EB-B540-4796-AADA-3B00FD8F9FDD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847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2CDCE5-E504-4A72-8353-B9C6574E1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B69A6B-556E-44DD-BD1E-8F09F6CA3CBA}" type="datetimeFigureOut">
              <a:rPr lang="de-CH" smtClean="0"/>
              <a:pPr/>
              <a:t>12.10.2023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BB49BE-F349-432B-B8D0-8FF1548A7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1006F9-E6F6-42B8-AB74-67BACCE9D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EF64EB-B540-4796-AADA-3B00FD8F9FDD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0224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wissvotes.ch/vote/507.00" TargetMode="External"/><Relationship Id="rId2" Type="http://schemas.openxmlformats.org/officeDocument/2006/relationships/hyperlink" Target="https://swissvotes.ch/vote/422.0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wissvotes.ch/vote/660.00" TargetMode="External"/><Relationship Id="rId4" Type="http://schemas.openxmlformats.org/officeDocument/2006/relationships/hyperlink" Target="https://swissvotes.ch/vote/615.0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picture containing night, outdoor, building, sky&#10;&#10;Description automatically generated">
            <a:extLst>
              <a:ext uri="{FF2B5EF4-FFF2-40B4-BE49-F238E27FC236}">
                <a16:creationId xmlns:a16="http://schemas.microsoft.com/office/drawing/2014/main" id="{D05B2693-C72A-AC44-02DC-B787D23D8D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01060E-A910-49CD-8C2A-A07339999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0828" y="2183031"/>
            <a:ext cx="8325846" cy="923330"/>
          </a:xfrm>
        </p:spPr>
        <p:txBody>
          <a:bodyPr/>
          <a:lstStyle/>
          <a:p>
            <a:r>
              <a:rPr lang="fr-CH" dirty="0"/>
              <a:t>Recommandation de vote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5BF439-0FAE-4847-A250-3041DBC9D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180000">
            <a:off x="-113375" y="3016930"/>
            <a:ext cx="11822906" cy="535531"/>
          </a:xfrm>
        </p:spPr>
        <p:txBody>
          <a:bodyPr/>
          <a:lstStyle/>
          <a:p>
            <a:r>
              <a:rPr lang="fr-CH" sz="3000" dirty="0"/>
              <a:t>« Pour une prévoyance vieillesse sûre et pérenne (initiative sur les rentes) »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349614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D40D3-C3F3-4FC2-CA10-95AA60E06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338" y="3162300"/>
            <a:ext cx="6938162" cy="2364053"/>
          </a:xfrm>
        </p:spPr>
        <p:txBody>
          <a:bodyPr/>
          <a:lstStyle/>
          <a:p>
            <a:pPr marL="0" indent="0" algn="just">
              <a:buNone/>
            </a:pPr>
            <a:r>
              <a:rPr lang="fr-CH" i="1" dirty="0"/>
              <a:t>« </a:t>
            </a:r>
            <a:r>
              <a:rPr lang="fr-FR" i="1" dirty="0"/>
              <a:t>C'est un service que l'on peut rendre à nos successeurs d'avoir aujourd'hui déjà objectivé cette question de l'âge de la retraite.</a:t>
            </a:r>
            <a:r>
              <a:rPr lang="fr-CH" i="1" dirty="0"/>
              <a:t>»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Philippe Bauer, </a:t>
            </a:r>
            <a:r>
              <a:rPr lang="de-CH" dirty="0" err="1"/>
              <a:t>conseiller</a:t>
            </a:r>
            <a:r>
              <a:rPr lang="de-CH" dirty="0"/>
              <a:t> </a:t>
            </a:r>
            <a:r>
              <a:rPr lang="de-CH" dirty="0" err="1"/>
              <a:t>aux</a:t>
            </a:r>
            <a:r>
              <a:rPr lang="de-CH" dirty="0"/>
              <a:t> États NE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17088D-9DE8-9868-D584-55E24B7AA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97361" y="547986"/>
            <a:ext cx="3261705" cy="923330"/>
          </a:xfrm>
        </p:spPr>
        <p:txBody>
          <a:bodyPr/>
          <a:lstStyle/>
          <a:p>
            <a:r>
              <a:rPr lang="fr-CH" dirty="0"/>
              <a:t>Citation</a:t>
            </a:r>
            <a:endParaRPr lang="de-CH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60E5BBA0-FAB3-4EA8-38BF-2FAD6C70846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1844" y="1307841"/>
            <a:ext cx="9588365" cy="535531"/>
          </a:xfrm>
        </p:spPr>
        <p:txBody>
          <a:bodyPr/>
          <a:lstStyle/>
          <a:p>
            <a:r>
              <a:rPr lang="fr-CH" dirty="0"/>
              <a:t>Nos membres s’engagent pour l’initiative sur les rentes</a:t>
            </a:r>
            <a:endParaRPr lang="de-CH" dirty="0"/>
          </a:p>
        </p:txBody>
      </p:sp>
      <p:pic>
        <p:nvPicPr>
          <p:cNvPr id="6" name="Image 5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9E881920-DEA1-C5F6-40C1-DE462EB1C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566724"/>
            <a:ext cx="3543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7AFB3CE-C955-ADF5-E3F0-89BBB6082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2146300"/>
            <a:ext cx="5232400" cy="4030662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Le Conseil fédéral et le Parlement rejettent l’initiative populaire</a:t>
            </a:r>
          </a:p>
          <a:p>
            <a:pPr marL="0" indent="0">
              <a:buNone/>
            </a:pPr>
            <a:endParaRPr lang="fr-CH" dirty="0"/>
          </a:p>
          <a:p>
            <a:r>
              <a:rPr lang="de-CH" dirty="0"/>
              <a:t>CN : </a:t>
            </a:r>
            <a:r>
              <a:rPr lang="de-CH" dirty="0" err="1"/>
              <a:t>rejet</a:t>
            </a:r>
            <a:r>
              <a:rPr lang="de-CH" dirty="0"/>
              <a:t> par </a:t>
            </a:r>
            <a:r>
              <a:rPr lang="de-CH" dirty="0">
                <a:solidFill>
                  <a:srgbClr val="C00000"/>
                </a:solidFill>
              </a:rPr>
              <a:t>143</a:t>
            </a:r>
            <a:r>
              <a:rPr lang="de-CH" dirty="0"/>
              <a:t>:</a:t>
            </a:r>
            <a:r>
              <a:rPr lang="de-CH" b="1" dirty="0">
                <a:solidFill>
                  <a:srgbClr val="00B050"/>
                </a:solidFill>
              </a:rPr>
              <a:t>40</a:t>
            </a:r>
            <a:r>
              <a:rPr lang="de-CH" dirty="0"/>
              <a:t>:11</a:t>
            </a:r>
          </a:p>
          <a:p>
            <a:pPr lvl="1"/>
            <a:r>
              <a:rPr lang="de-CH" b="1" dirty="0"/>
              <a:t>PLR </a:t>
            </a:r>
            <a:r>
              <a:rPr lang="de-CH" dirty="0"/>
              <a:t>:</a:t>
            </a:r>
            <a:r>
              <a:rPr lang="de-CH" dirty="0">
                <a:solidFill>
                  <a:srgbClr val="00B050"/>
                </a:solidFill>
              </a:rPr>
              <a:t> </a:t>
            </a:r>
            <a:r>
              <a:rPr lang="de-CH" b="1" dirty="0">
                <a:solidFill>
                  <a:srgbClr val="00B050"/>
                </a:solidFill>
              </a:rPr>
              <a:t>OUI à </a:t>
            </a:r>
            <a:r>
              <a:rPr lang="de-CH" b="1" dirty="0" err="1">
                <a:solidFill>
                  <a:srgbClr val="00B050"/>
                </a:solidFill>
              </a:rPr>
              <a:t>l’unanimité</a:t>
            </a:r>
            <a:endParaRPr lang="de-CH" b="1" dirty="0">
              <a:solidFill>
                <a:srgbClr val="00B050"/>
              </a:solidFill>
            </a:endParaRPr>
          </a:p>
          <a:p>
            <a:pPr lvl="1"/>
            <a:endParaRPr lang="de-CH" dirty="0"/>
          </a:p>
          <a:p>
            <a:r>
              <a:rPr lang="de-CH" dirty="0"/>
              <a:t>CE : </a:t>
            </a:r>
            <a:r>
              <a:rPr lang="de-CH" dirty="0" err="1"/>
              <a:t>rejet</a:t>
            </a:r>
            <a:r>
              <a:rPr lang="de-CH" dirty="0"/>
              <a:t> par </a:t>
            </a:r>
            <a:r>
              <a:rPr lang="de-CH" dirty="0">
                <a:solidFill>
                  <a:srgbClr val="C00000"/>
                </a:solidFill>
              </a:rPr>
              <a:t>30</a:t>
            </a:r>
            <a:r>
              <a:rPr lang="de-CH" dirty="0"/>
              <a:t>:</a:t>
            </a:r>
            <a:r>
              <a:rPr lang="de-CH" b="1" dirty="0">
                <a:solidFill>
                  <a:srgbClr val="00B050"/>
                </a:solidFill>
              </a:rPr>
              <a:t>11</a:t>
            </a:r>
            <a:r>
              <a:rPr lang="de-CH" dirty="0"/>
              <a:t>:1</a:t>
            </a:r>
          </a:p>
          <a:p>
            <a:pPr lvl="1"/>
            <a:r>
              <a:rPr lang="de-CH" b="1" dirty="0"/>
              <a:t>PLR</a:t>
            </a:r>
            <a:r>
              <a:rPr lang="de-CH" dirty="0"/>
              <a:t> : </a:t>
            </a:r>
            <a:r>
              <a:rPr lang="de-CH" b="1" dirty="0">
                <a:solidFill>
                  <a:srgbClr val="C00000"/>
                </a:solidFill>
              </a:rPr>
              <a:t>0</a:t>
            </a:r>
            <a:r>
              <a:rPr lang="de-CH" b="1" dirty="0"/>
              <a:t>:</a:t>
            </a:r>
            <a:r>
              <a:rPr lang="de-CH" b="1" dirty="0">
                <a:solidFill>
                  <a:srgbClr val="00B050"/>
                </a:solidFill>
              </a:rPr>
              <a:t>11</a:t>
            </a:r>
            <a:r>
              <a:rPr lang="de-CH" b="1" dirty="0"/>
              <a:t>:1</a:t>
            </a:r>
          </a:p>
          <a:p>
            <a:pPr lvl="1"/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E1A9F6A-BE23-3A24-E9DA-AF5834DA5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0814" y="416115"/>
            <a:ext cx="8301162" cy="923330"/>
          </a:xfrm>
        </p:spPr>
        <p:txBody>
          <a:bodyPr/>
          <a:lstStyle/>
          <a:p>
            <a:r>
              <a:rPr lang="fr-CH" dirty="0"/>
              <a:t>Traitement au Parlement</a:t>
            </a:r>
            <a:endParaRPr lang="de-CH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26570E0C-40C1-2F40-080D-B6C2269EDBF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1885" y="1306245"/>
            <a:ext cx="9649339" cy="535531"/>
          </a:xfrm>
        </p:spPr>
        <p:txBody>
          <a:bodyPr/>
          <a:lstStyle/>
          <a:p>
            <a:r>
              <a:rPr lang="fr-CH" dirty="0"/>
              <a:t>Le Parlement enterre l’AVS lors de la session d’été 2023</a:t>
            </a:r>
            <a:endParaRPr lang="de-CH" dirty="0"/>
          </a:p>
        </p:txBody>
      </p:sp>
      <p:pic>
        <p:nvPicPr>
          <p:cNvPr id="5" name="Picture 2" descr="Quel sera le visage du parlement après les élections ...">
            <a:extLst>
              <a:ext uri="{FF2B5EF4-FFF2-40B4-BE49-F238E27FC236}">
                <a16:creationId xmlns:a16="http://schemas.microsoft.com/office/drawing/2014/main" id="{7B32107B-3B67-B1BF-2B49-2C6C59E31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13" y="2204328"/>
            <a:ext cx="5481487" cy="364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12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0CEDEDE-B35F-DCA9-805D-91AB67466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99426" y="469098"/>
            <a:ext cx="6276396" cy="923330"/>
          </a:xfrm>
        </p:spPr>
        <p:txBody>
          <a:bodyPr/>
          <a:lstStyle/>
          <a:p>
            <a:r>
              <a:rPr lang="fr-CH" dirty="0"/>
              <a:t>Prises de position</a:t>
            </a:r>
            <a:endParaRPr lang="de-CH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26C7F122-9945-CB4C-BFD6-F65E09DEB4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1248" y="1330577"/>
            <a:ext cx="8719499" cy="535531"/>
          </a:xfrm>
        </p:spPr>
        <p:txBody>
          <a:bodyPr/>
          <a:lstStyle/>
          <a:p>
            <a:r>
              <a:rPr lang="fr-CH" dirty="0"/>
              <a:t>Recommandations de vote des principaux acteurs</a:t>
            </a:r>
            <a:endParaRPr lang="de-CH" dirty="0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57B1A4E6-087C-7313-9182-5078CBF5A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350915"/>
              </p:ext>
            </p:extLst>
          </p:nvPr>
        </p:nvGraphicFramePr>
        <p:xfrm>
          <a:off x="621779" y="2637366"/>
          <a:ext cx="10948443" cy="2631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395">
                  <a:extLst>
                    <a:ext uri="{9D8B030D-6E8A-4147-A177-3AD203B41FA5}">
                      <a16:colId xmlns:a16="http://schemas.microsoft.com/office/drawing/2014/main" val="4261453093"/>
                    </a:ext>
                  </a:extLst>
                </a:gridCol>
                <a:gridCol w="4745482">
                  <a:extLst>
                    <a:ext uri="{9D8B030D-6E8A-4147-A177-3AD203B41FA5}">
                      <a16:colId xmlns:a16="http://schemas.microsoft.com/office/drawing/2014/main" val="696705478"/>
                    </a:ext>
                  </a:extLst>
                </a:gridCol>
                <a:gridCol w="2350566">
                  <a:extLst>
                    <a:ext uri="{9D8B030D-6E8A-4147-A177-3AD203B41FA5}">
                      <a16:colId xmlns:a16="http://schemas.microsoft.com/office/drawing/2014/main" val="3339962075"/>
                    </a:ext>
                  </a:extLst>
                </a:gridCol>
              </a:tblGrid>
              <a:tr h="552724">
                <a:tc>
                  <a:txBody>
                    <a:bodyPr/>
                    <a:lstStyle/>
                    <a:p>
                      <a:r>
                        <a:rPr lang="fr-CH" dirty="0"/>
                        <a:t>P</a:t>
                      </a:r>
                      <a:r>
                        <a:rPr lang="de-CH" dirty="0"/>
                        <a:t>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economiesuisse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A</a:t>
                      </a:r>
                      <a:r>
                        <a:rPr lang="de-CH" dirty="0"/>
                        <a:t>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00867"/>
                  </a:ext>
                </a:extLst>
              </a:tr>
              <a:tr h="666759">
                <a:tc>
                  <a:txBody>
                    <a:bodyPr/>
                    <a:lstStyle/>
                    <a:p>
                      <a:r>
                        <a:rPr lang="fr-CH" dirty="0"/>
                        <a:t>I</a:t>
                      </a:r>
                      <a:r>
                        <a:rPr lang="de-CH" dirty="0" err="1"/>
                        <a:t>nitiative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sur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les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rentes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O</a:t>
                      </a:r>
                      <a:r>
                        <a:rPr lang="de-CH" dirty="0"/>
                        <a:t>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O</a:t>
                      </a:r>
                      <a:r>
                        <a:rPr lang="de-CH" dirty="0"/>
                        <a:t>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131673"/>
                  </a:ext>
                </a:extLst>
              </a:tr>
              <a:tr h="745079">
                <a:tc>
                  <a:txBody>
                    <a:bodyPr/>
                    <a:lstStyle/>
                    <a:p>
                      <a:r>
                        <a:rPr lang="de-CH" dirty="0"/>
                        <a:t>13e </a:t>
                      </a:r>
                      <a:r>
                        <a:rPr lang="de-CH" dirty="0" err="1"/>
                        <a:t>rente</a:t>
                      </a:r>
                      <a:r>
                        <a:rPr lang="de-CH" dirty="0"/>
                        <a:t> AVS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850658"/>
                  </a:ext>
                </a:extLst>
              </a:tr>
              <a:tr h="666759">
                <a:tc>
                  <a:txBody>
                    <a:bodyPr/>
                    <a:lstStyle/>
                    <a:p>
                      <a:r>
                        <a:rPr lang="fr-CH" dirty="0"/>
                        <a:t>R</a:t>
                      </a:r>
                      <a:r>
                        <a:rPr lang="de-CH" dirty="0" err="1"/>
                        <a:t>éforme</a:t>
                      </a:r>
                      <a:r>
                        <a:rPr lang="de-CH" dirty="0"/>
                        <a:t> LPP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Oui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O</a:t>
                      </a:r>
                      <a:r>
                        <a:rPr lang="de-CH" dirty="0"/>
                        <a:t>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14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46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69D6710-4AF6-02DA-D152-2C89C0851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sz="1800" dirty="0"/>
          </a:p>
          <a:p>
            <a:pPr marL="0" indent="0">
              <a:buNone/>
            </a:pPr>
            <a:r>
              <a:rPr lang="fr-CH" dirty="0"/>
              <a:t>Le PLR dit </a:t>
            </a:r>
            <a:r>
              <a:rPr lang="fr-CH" b="1" dirty="0"/>
              <a:t>OUI à l’initiative sur les rentes</a:t>
            </a:r>
            <a:r>
              <a:rPr lang="fr-CH" dirty="0"/>
              <a:t>, car…</a:t>
            </a:r>
          </a:p>
          <a:p>
            <a:pPr marL="0" indent="0">
              <a:buNone/>
            </a:pPr>
            <a:endParaRPr lang="fr-CH" sz="1800" dirty="0"/>
          </a:p>
          <a:p>
            <a:r>
              <a:rPr lang="fr-CH" dirty="0"/>
              <a:t>…l’augmentation de l’espérance de vie nécessite une adaptation urgente de l’âge de la retraite,</a:t>
            </a:r>
          </a:p>
          <a:p>
            <a:r>
              <a:rPr lang="fr-CH" dirty="0"/>
              <a:t>…lier l’âge de la retraite à l’espérance de vie est indispensable pour garantir un financement durable de l’AVS,</a:t>
            </a:r>
          </a:p>
          <a:p>
            <a:r>
              <a:rPr lang="fr-CH" dirty="0"/>
              <a:t>…toutes les générations doivent agir pour préserver notre prévoyance vieillesse.</a:t>
            </a:r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40803B2-70D1-9D9A-4245-DCFD1FC91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98327" y="511090"/>
            <a:ext cx="4671652" cy="923330"/>
          </a:xfrm>
        </p:spPr>
        <p:txBody>
          <a:bodyPr/>
          <a:lstStyle/>
          <a:p>
            <a:r>
              <a:rPr lang="fr-CH" dirty="0"/>
              <a:t>Conclusions</a:t>
            </a:r>
            <a:endParaRPr lang="de-CH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93E6F91-9AEB-0C4F-589E-359A596505B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09378" y="1401968"/>
            <a:ext cx="5991326" cy="535531"/>
          </a:xfrm>
        </p:spPr>
        <p:txBody>
          <a:bodyPr/>
          <a:lstStyle/>
          <a:p>
            <a:r>
              <a:rPr lang="fr-CH" dirty="0"/>
              <a:t>Sans un OUI, l’AVS fera faillite 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712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C8E7C03-F37D-BB1C-0927-816C5DF13D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5600" y="2146300"/>
            <a:ext cx="11506200" cy="85815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75876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BC6148A-3CD8-4C06-9832-42AFF2D16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1511" y="389511"/>
            <a:ext cx="9317812" cy="923330"/>
          </a:xfrm>
        </p:spPr>
        <p:txBody>
          <a:bodyPr/>
          <a:lstStyle/>
          <a:p>
            <a:r>
              <a:rPr lang="fr-CH" dirty="0"/>
              <a:t>Projets de réformes de l’AVS</a:t>
            </a:r>
            <a:endParaRPr lang="de-CH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3E2B439-8A2F-4870-AEC8-8374AB9BBD6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07325" y="1480379"/>
            <a:ext cx="2994896" cy="535531"/>
          </a:xfrm>
        </p:spPr>
        <p:txBody>
          <a:bodyPr/>
          <a:lstStyle/>
          <a:p>
            <a:r>
              <a:rPr lang="fr-CH" dirty="0"/>
              <a:t>Depuis 1995</a:t>
            </a:r>
            <a:endParaRPr lang="de-CH" dirty="0"/>
          </a:p>
        </p:txBody>
      </p:sp>
      <p:grpSp>
        <p:nvGrpSpPr>
          <p:cNvPr id="5" name="Gruppieren 27">
            <a:extLst>
              <a:ext uri="{FF2B5EF4-FFF2-40B4-BE49-F238E27FC236}">
                <a16:creationId xmlns:a16="http://schemas.microsoft.com/office/drawing/2014/main" id="{B3DD87FD-F99B-1F3D-3DDB-A7B408729EC2}"/>
              </a:ext>
            </a:extLst>
          </p:cNvPr>
          <p:cNvGrpSpPr/>
          <p:nvPr/>
        </p:nvGrpSpPr>
        <p:grpSpPr>
          <a:xfrm>
            <a:off x="445861" y="3067548"/>
            <a:ext cx="1835519" cy="3446269"/>
            <a:chOff x="771669" y="4541630"/>
            <a:chExt cx="1720575" cy="3446269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E9C1C8AA-4275-EA73-AB60-309B5FBF20D8}"/>
                </a:ext>
              </a:extLst>
            </p:cNvPr>
            <p:cNvSpPr txBox="1"/>
            <p:nvPr/>
          </p:nvSpPr>
          <p:spPr>
            <a:xfrm>
              <a:off x="776556" y="4541630"/>
              <a:ext cx="1715688" cy="36000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182880" tIns="91440" rIns="182880" bIns="91440" rtlCol="0" anchor="b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60.7% </a:t>
              </a:r>
              <a:r>
                <a:rPr lang="en-US" sz="16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oui</a:t>
              </a:r>
              <a:endPara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C8E4B3A3-E9F5-BF8C-E431-824986814966}"/>
                </a:ext>
              </a:extLst>
            </p:cNvPr>
            <p:cNvSpPr txBox="1"/>
            <p:nvPr/>
          </p:nvSpPr>
          <p:spPr>
            <a:xfrm>
              <a:off x="771669" y="4902699"/>
              <a:ext cx="1720575" cy="30852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</p:spPr>
          <p:txBody>
            <a:bodyPr wrap="square" lIns="182880" tIns="91440" rIns="182880" bIns="91440" rtlCol="0">
              <a:noAutofit/>
            </a:bodyPr>
            <a:lstStyle/>
            <a:p>
              <a:r>
                <a:rPr lang="de-CH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25 </a:t>
              </a:r>
              <a:r>
                <a:rPr lang="de-CH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juin</a:t>
              </a:r>
              <a:r>
                <a:rPr lang="de-CH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1995</a:t>
              </a:r>
            </a:p>
            <a:p>
              <a:r>
                <a:rPr lang="de-CH" sz="1500" b="1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10e </a:t>
              </a:r>
              <a:r>
                <a:rPr lang="de-CH" sz="1500" b="1" dirty="0" err="1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révision</a:t>
              </a:r>
              <a:r>
                <a:rPr lang="de-CH" sz="1500" b="1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 de </a:t>
              </a:r>
              <a:r>
                <a:rPr lang="de-CH" sz="1500" b="1" dirty="0" err="1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l'AVS</a:t>
              </a:r>
              <a:endParaRPr lang="de-CH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CH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uppieren 28">
            <a:extLst>
              <a:ext uri="{FF2B5EF4-FFF2-40B4-BE49-F238E27FC236}">
                <a16:creationId xmlns:a16="http://schemas.microsoft.com/office/drawing/2014/main" id="{7284B0C6-9055-7F40-96B2-4BAEEEF692EA}"/>
              </a:ext>
            </a:extLst>
          </p:cNvPr>
          <p:cNvGrpSpPr/>
          <p:nvPr/>
        </p:nvGrpSpPr>
        <p:grpSpPr>
          <a:xfrm>
            <a:off x="2281380" y="2768745"/>
            <a:ext cx="1836000" cy="3745072"/>
            <a:chOff x="2500750" y="3645063"/>
            <a:chExt cx="1720576" cy="3178001"/>
          </a:xfrm>
        </p:grpSpPr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1550F520-E69A-FDD7-9A6C-773918887710}"/>
                </a:ext>
              </a:extLst>
            </p:cNvPr>
            <p:cNvSpPr txBox="1"/>
            <p:nvPr/>
          </p:nvSpPr>
          <p:spPr>
            <a:xfrm>
              <a:off x="2500750" y="3645063"/>
              <a:ext cx="1720575" cy="30549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182880" tIns="91440" rIns="182880" bIns="91440" rtlCol="0" anchor="b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67.9% non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1F63D452-AA51-DE60-E644-9EEE64E51515}"/>
                </a:ext>
              </a:extLst>
            </p:cNvPr>
            <p:cNvSpPr txBox="1"/>
            <p:nvPr/>
          </p:nvSpPr>
          <p:spPr>
            <a:xfrm>
              <a:off x="2500751" y="3951462"/>
              <a:ext cx="1720575" cy="287160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txBody>
            <a:bodyPr wrap="square" lIns="182880" tIns="91440" rIns="182880" bIns="91440" rtlCol="0">
              <a:noAutofit/>
            </a:bodyPr>
            <a:lstStyle/>
            <a:p>
              <a:r>
                <a:rPr lang="de-CH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16 </a:t>
              </a:r>
              <a:r>
                <a:rPr lang="de-CH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mai</a:t>
              </a:r>
              <a:r>
                <a:rPr lang="de-CH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2004</a:t>
              </a:r>
            </a:p>
            <a:p>
              <a:r>
                <a:rPr lang="de-CH" sz="1500" b="1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11e </a:t>
              </a:r>
              <a:r>
                <a:rPr lang="de-CH" sz="1500" b="1" dirty="0" err="1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révision</a:t>
              </a:r>
              <a:r>
                <a:rPr lang="de-CH" sz="1500" b="1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 de </a:t>
              </a:r>
              <a:r>
                <a:rPr lang="de-CH" sz="1500" b="1" dirty="0" err="1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l'AVS</a:t>
              </a:r>
              <a:endParaRPr lang="de-CH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pieren 29">
            <a:extLst>
              <a:ext uri="{FF2B5EF4-FFF2-40B4-BE49-F238E27FC236}">
                <a16:creationId xmlns:a16="http://schemas.microsoft.com/office/drawing/2014/main" id="{10E2BF15-62EC-9FBE-877A-992EA7447450}"/>
              </a:ext>
            </a:extLst>
          </p:cNvPr>
          <p:cNvGrpSpPr/>
          <p:nvPr/>
        </p:nvGrpSpPr>
        <p:grpSpPr>
          <a:xfrm>
            <a:off x="4103651" y="2463817"/>
            <a:ext cx="1850491" cy="4050000"/>
            <a:chOff x="4219403" y="3257141"/>
            <a:chExt cx="1734156" cy="4258321"/>
          </a:xfrm>
        </p:grpSpPr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4B9DA7C5-32B8-1E60-55F0-190F95D7CAB7}"/>
                </a:ext>
              </a:extLst>
            </p:cNvPr>
            <p:cNvSpPr txBox="1"/>
            <p:nvPr/>
          </p:nvSpPr>
          <p:spPr>
            <a:xfrm>
              <a:off x="4232984" y="3257141"/>
              <a:ext cx="1720575" cy="38987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182880" tIns="91440" rIns="182880" bIns="91440" rtlCol="0" anchor="b" anchorCtr="0">
              <a:spAutoFit/>
            </a:bodyPr>
            <a:lstStyle>
              <a:defPPr>
                <a:defRPr lang="de-DE"/>
              </a:defPPr>
              <a:lvl1pPr>
                <a:defRPr sz="2000">
                  <a:solidFill>
                    <a:srgbClr val="FFFFFF"/>
                  </a:solidFill>
                  <a:latin typeface="+mj-lt"/>
                </a:defRPr>
              </a:lvl1pPr>
            </a:lstStyle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72.7% non au </a:t>
              </a:r>
              <a:r>
                <a:rPr lang="en-US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Parlement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C97A8904-39AC-E715-4BD7-7BC2A5231A84}"/>
                </a:ext>
              </a:extLst>
            </p:cNvPr>
            <p:cNvSpPr txBox="1"/>
            <p:nvPr/>
          </p:nvSpPr>
          <p:spPr>
            <a:xfrm>
              <a:off x="4219403" y="3620518"/>
              <a:ext cx="1720575" cy="3894944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txBody>
            <a:bodyPr wrap="square" lIns="182880" tIns="91440" rIns="182880" bIns="91440" rtlCol="0">
              <a:noAutofit/>
            </a:bodyPr>
            <a:lstStyle>
              <a:defPPr>
                <a:defRPr lang="de-DE"/>
              </a:defPPr>
              <a:lvl1pPr>
                <a:defRPr b="1"/>
              </a:lvl1pPr>
            </a:lstStyle>
            <a:p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Session </a:t>
              </a:r>
              <a:r>
                <a:rPr lang="de-CH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d’automne</a:t>
              </a:r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 2010</a:t>
              </a:r>
            </a:p>
            <a:p>
              <a:r>
                <a:rPr lang="de-CH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Échec</a:t>
              </a:r>
              <a:r>
                <a:rPr lang="de-CH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au </a:t>
              </a:r>
              <a:r>
                <a:rPr lang="de-CH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Parlement</a:t>
              </a:r>
              <a:r>
                <a:rPr lang="de-CH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  <a:p>
              <a:r>
                <a:rPr lang="de-CH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Modification</a:t>
              </a:r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 de la LPP </a:t>
              </a:r>
              <a:r>
                <a:rPr lang="de-CH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de-CH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abaissement</a:t>
              </a:r>
              <a:r>
                <a:rPr lang="de-CH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du </a:t>
              </a:r>
              <a:r>
                <a:rPr lang="de-CH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taux</a:t>
              </a:r>
              <a:r>
                <a:rPr lang="de-CH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de-CH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conversion</a:t>
              </a:r>
              <a:r>
                <a:rPr lang="de-CH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dans</a:t>
              </a:r>
              <a:r>
                <a:rPr lang="de-CH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la LPP)</a:t>
              </a:r>
            </a:p>
            <a:p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11e </a:t>
              </a:r>
              <a:r>
                <a:rPr lang="de-CH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révision</a:t>
              </a:r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de-CH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l’AVS</a:t>
              </a:r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 (bis)</a:t>
              </a:r>
            </a:p>
            <a:p>
              <a:r>
                <a:rPr lang="de-CH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Augmentation de </a:t>
              </a:r>
              <a:r>
                <a:rPr lang="de-CH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l’âge</a:t>
              </a:r>
              <a:r>
                <a:rPr lang="de-CH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de la </a:t>
              </a:r>
              <a:r>
                <a:rPr lang="de-CH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retraite</a:t>
              </a:r>
              <a:r>
                <a:rPr lang="de-CH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des </a:t>
              </a:r>
              <a:r>
                <a:rPr lang="de-CH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femmes</a:t>
              </a:r>
              <a:r>
                <a:rPr lang="de-CH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à 65 ans</a:t>
              </a:r>
            </a:p>
          </p:txBody>
        </p:sp>
      </p:grpSp>
      <p:grpSp>
        <p:nvGrpSpPr>
          <p:cNvPr id="14" name="Gruppieren 30">
            <a:extLst>
              <a:ext uri="{FF2B5EF4-FFF2-40B4-BE49-F238E27FC236}">
                <a16:creationId xmlns:a16="http://schemas.microsoft.com/office/drawing/2014/main" id="{103CE9F9-C5B4-7EFC-7FFD-9B31A0728A01}"/>
              </a:ext>
            </a:extLst>
          </p:cNvPr>
          <p:cNvGrpSpPr/>
          <p:nvPr/>
        </p:nvGrpSpPr>
        <p:grpSpPr>
          <a:xfrm>
            <a:off x="5939649" y="3128746"/>
            <a:ext cx="1836000" cy="3381654"/>
            <a:chOff x="5936562" y="2803495"/>
            <a:chExt cx="1838634" cy="3403525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DEC75E14-43A9-B8D6-63BA-C0E49EB3D1A6}"/>
                </a:ext>
              </a:extLst>
            </p:cNvPr>
            <p:cNvSpPr txBox="1"/>
            <p:nvPr/>
          </p:nvSpPr>
          <p:spPr>
            <a:xfrm>
              <a:off x="5936562" y="2803495"/>
              <a:ext cx="1837055" cy="36232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182880" tIns="91440" rIns="182880" bIns="91440" rtlCol="0" anchor="b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50.7% non</a:t>
              </a: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96E8AADD-66F1-2F00-6B79-4F712C89C670}"/>
                </a:ext>
              </a:extLst>
            </p:cNvPr>
            <p:cNvSpPr txBox="1"/>
            <p:nvPr/>
          </p:nvSpPr>
          <p:spPr>
            <a:xfrm>
              <a:off x="5943028" y="3163462"/>
              <a:ext cx="1832168" cy="304355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txBody>
            <a:bodyPr wrap="square" lIns="182880" tIns="91440" rIns="182880" bIns="91440" rtlCol="0">
              <a:noAutofit/>
            </a:bodyPr>
            <a:lstStyle/>
            <a:p>
              <a:r>
                <a:rPr lang="de-DE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24 </a:t>
              </a:r>
              <a:r>
                <a:rPr lang="de-DE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septembre</a:t>
              </a:r>
              <a:r>
                <a:rPr lang="de-DE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2017</a:t>
              </a:r>
            </a:p>
            <a:p>
              <a:r>
                <a:rPr lang="de-DE" sz="1500" b="1" dirty="0" err="1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Prévoyance</a:t>
              </a:r>
              <a:r>
                <a:rPr lang="de-DE" sz="1500" b="1" dirty="0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 </a:t>
              </a:r>
              <a:r>
                <a:rPr lang="de-DE" sz="1500" b="1" dirty="0" err="1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vieillesse</a:t>
              </a:r>
              <a:r>
                <a:rPr lang="de-DE" sz="1500" b="1" dirty="0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 2020</a:t>
              </a:r>
              <a:endParaRPr lang="de-DE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DE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pieren 31">
            <a:extLst>
              <a:ext uri="{FF2B5EF4-FFF2-40B4-BE49-F238E27FC236}">
                <a16:creationId xmlns:a16="http://schemas.microsoft.com/office/drawing/2014/main" id="{70A40085-4EF7-D728-F3EA-2D9771A3319D}"/>
              </a:ext>
            </a:extLst>
          </p:cNvPr>
          <p:cNvGrpSpPr/>
          <p:nvPr/>
        </p:nvGrpSpPr>
        <p:grpSpPr>
          <a:xfrm>
            <a:off x="7761919" y="3292600"/>
            <a:ext cx="1838678" cy="3217800"/>
            <a:chOff x="7773618" y="2126627"/>
            <a:chExt cx="1723086" cy="3398312"/>
          </a:xfrm>
        </p:grpSpPr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4E031160-4671-B692-95D7-F3B612485582}"/>
                </a:ext>
              </a:extLst>
            </p:cNvPr>
            <p:cNvSpPr txBox="1"/>
            <p:nvPr/>
          </p:nvSpPr>
          <p:spPr>
            <a:xfrm>
              <a:off x="7773618" y="2513793"/>
              <a:ext cx="1720575" cy="3011146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</p:spPr>
          <p:txBody>
            <a:bodyPr wrap="square" lIns="182880" tIns="91440" rIns="182880" bIns="91440" rtlCol="0">
              <a:noAutofit/>
            </a:bodyPr>
            <a:lstStyle>
              <a:defPPr>
                <a:defRPr lang="de-DE"/>
              </a:defPPr>
              <a:lvl1pPr>
                <a:defRPr sz="1100"/>
              </a:lvl1pPr>
            </a:lstStyle>
            <a:p>
              <a:r>
                <a:rPr lang="de-DE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25 </a:t>
              </a:r>
              <a:r>
                <a:rPr lang="de-DE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septembre</a:t>
              </a:r>
              <a:r>
                <a:rPr lang="de-DE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2022</a:t>
              </a:r>
            </a:p>
            <a:p>
              <a:r>
                <a:rPr lang="fr-FR" sz="1500" b="1" dirty="0"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Stabilisation de l'AVS (AVS 21)</a:t>
              </a:r>
              <a:endParaRPr lang="de-DE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id="{25AB589F-4B4B-14F2-3EE8-C1A676443207}"/>
                </a:ext>
              </a:extLst>
            </p:cNvPr>
            <p:cNvSpPr txBox="1"/>
            <p:nvPr/>
          </p:nvSpPr>
          <p:spPr>
            <a:xfrm>
              <a:off x="7781017" y="2126627"/>
              <a:ext cx="1715687" cy="38019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182880" tIns="91440" rIns="182880" bIns="91440" rtlCol="0" anchor="b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50.5% </a:t>
              </a:r>
              <a:r>
                <a:rPr lang="en-US" sz="16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oui</a:t>
              </a:r>
              <a:endPara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pieren 32">
            <a:extLst>
              <a:ext uri="{FF2B5EF4-FFF2-40B4-BE49-F238E27FC236}">
                <a16:creationId xmlns:a16="http://schemas.microsoft.com/office/drawing/2014/main" id="{763FE4A4-564F-E945-73A8-1BCD6DFC3123}"/>
              </a:ext>
            </a:extLst>
          </p:cNvPr>
          <p:cNvGrpSpPr/>
          <p:nvPr/>
        </p:nvGrpSpPr>
        <p:grpSpPr>
          <a:xfrm>
            <a:off x="9914803" y="1788372"/>
            <a:ext cx="1836000" cy="4725445"/>
            <a:chOff x="7773617" y="2103457"/>
            <a:chExt cx="1720576" cy="4532977"/>
          </a:xfrm>
        </p:grpSpPr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127D53A1-ABE1-151F-018F-52C84DD01827}"/>
                </a:ext>
              </a:extLst>
            </p:cNvPr>
            <p:cNvSpPr txBox="1"/>
            <p:nvPr/>
          </p:nvSpPr>
          <p:spPr>
            <a:xfrm>
              <a:off x="7773618" y="2513793"/>
              <a:ext cx="1720575" cy="4122641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</p:spPr>
          <p:txBody>
            <a:bodyPr wrap="square" lIns="182880" tIns="91440" rIns="182880" bIns="91440" rtlCol="0">
              <a:noAutofit/>
            </a:bodyPr>
            <a:lstStyle>
              <a:defPPr>
                <a:defRPr lang="de-DE"/>
              </a:defPPr>
              <a:lvl1pPr>
                <a:defRPr sz="1100"/>
              </a:lvl1pPr>
            </a:lstStyle>
            <a:p>
              <a:r>
                <a:rPr lang="de-DE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de-DE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mars</a:t>
              </a:r>
              <a:r>
                <a:rPr lang="de-DE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2024</a:t>
              </a:r>
            </a:p>
            <a:p>
              <a:r>
                <a:rPr lang="de-DE" sz="1500" dirty="0">
                  <a:latin typeface="Arial" panose="020B0604020202020204" pitchFamily="34" charset="0"/>
                  <a:cs typeface="Arial" panose="020B0604020202020204" pitchFamily="34" charset="0"/>
                </a:rPr>
                <a:t>Initiative </a:t>
              </a:r>
              <a:r>
                <a:rPr lang="de-DE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sur</a:t>
              </a:r>
              <a:r>
                <a:rPr lang="de-DE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les</a:t>
              </a:r>
              <a:r>
                <a:rPr lang="de-DE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rentes</a:t>
              </a:r>
              <a:endParaRPr lang="de-DE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500" dirty="0">
                  <a:latin typeface="Arial" panose="020B0604020202020204" pitchFamily="34" charset="0"/>
                  <a:cs typeface="Arial" panose="020B0604020202020204" pitchFamily="34" charset="0"/>
                </a:rPr>
                <a:t>&amp; 13e </a:t>
              </a:r>
              <a:r>
                <a:rPr lang="de-DE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rente</a:t>
              </a:r>
              <a:r>
                <a:rPr lang="de-DE" sz="1500" dirty="0">
                  <a:latin typeface="Arial" panose="020B0604020202020204" pitchFamily="34" charset="0"/>
                  <a:cs typeface="Arial" panose="020B0604020202020204" pitchFamily="34" charset="0"/>
                </a:rPr>
                <a:t> AVS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">
              <a:extLst>
                <a:ext uri="{FF2B5EF4-FFF2-40B4-BE49-F238E27FC236}">
                  <a16:creationId xmlns:a16="http://schemas.microsoft.com/office/drawing/2014/main" id="{B49A9B5D-F439-9E6B-4D70-39ECB0962CCC}"/>
                </a:ext>
              </a:extLst>
            </p:cNvPr>
            <p:cNvSpPr txBox="1"/>
            <p:nvPr/>
          </p:nvSpPr>
          <p:spPr>
            <a:xfrm>
              <a:off x="7773617" y="2103457"/>
              <a:ext cx="1715688" cy="4133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182880" tIns="91440" rIns="182880" bIns="91440" rtlCol="0" anchor="b" anchorCtr="0"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55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340F570-F2A7-0828-5367-DAA7AB406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2257" y="361065"/>
            <a:ext cx="10404829" cy="923330"/>
          </a:xfrm>
        </p:spPr>
        <p:txBody>
          <a:bodyPr/>
          <a:lstStyle/>
          <a:p>
            <a:r>
              <a:rPr lang="fr-CH" dirty="0"/>
              <a:t>Pourquoi une nouvelle réforme ?</a:t>
            </a:r>
            <a:endParaRPr lang="de-CH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B52F1134-4895-A2A0-109B-C27F79A360F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1962" y="1303329"/>
            <a:ext cx="9760807" cy="535531"/>
          </a:xfrm>
        </p:spPr>
        <p:txBody>
          <a:bodyPr/>
          <a:lstStyle/>
          <a:p>
            <a:r>
              <a:rPr lang="fr-CH" dirty="0"/>
              <a:t>Les rentes des générations futures ne sont pas garanties</a:t>
            </a:r>
            <a:endParaRPr lang="de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E6E57A-F997-CF80-0020-519AA73C3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584" y="2177825"/>
            <a:ext cx="4800831" cy="417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9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03EC2C5-5441-6146-2239-D6331F8C8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146300"/>
            <a:ext cx="5956968" cy="4501080"/>
          </a:xfrm>
        </p:spPr>
        <p:txBody>
          <a:bodyPr/>
          <a:lstStyle/>
          <a:p>
            <a:pPr marL="0" indent="0" algn="just">
              <a:buNone/>
            </a:pPr>
            <a:endParaRPr lang="fr-CH" sz="1800" dirty="0"/>
          </a:p>
          <a:p>
            <a:pPr algn="just"/>
            <a:r>
              <a:rPr lang="fr-CH" dirty="0"/>
              <a:t>Malgré l’adoption de la réforme AVS 21, il manquera 74 milliards de francs dans le fonds AVS d’ici 2045. L’initiative sur les rentes permet d’atténuer ce problème.</a:t>
            </a:r>
          </a:p>
          <a:p>
            <a:pPr marL="0" indent="0" algn="just">
              <a:buNone/>
            </a:pPr>
            <a:endParaRPr lang="fr-CH" sz="1800" dirty="0"/>
          </a:p>
          <a:p>
            <a:pPr algn="just"/>
            <a:r>
              <a:rPr lang="fr-CH" dirty="0"/>
              <a:t>Outre l’assainissement de l’AVS, l’initiative sur les rentes combat la pénurie de main-d’œuvre qualifiée et freine le besoin en main-d’œuvre étrangère à hauteur de 23%.</a:t>
            </a:r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E9D4BFB-02D3-D955-851E-E71CDD697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3386" y="317919"/>
            <a:ext cx="12053642" cy="923330"/>
          </a:xfrm>
        </p:spPr>
        <p:txBody>
          <a:bodyPr/>
          <a:lstStyle/>
          <a:p>
            <a:r>
              <a:rPr lang="fr-CH" dirty="0"/>
              <a:t>Pourquoi cette réforme est importante</a:t>
            </a:r>
            <a:endParaRPr lang="de-CH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A7C1E90E-761E-4BF6-7B7A-306E781BD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08593" y="1431959"/>
            <a:ext cx="4845220" cy="535531"/>
          </a:xfrm>
        </p:spPr>
        <p:txBody>
          <a:bodyPr/>
          <a:lstStyle/>
          <a:p>
            <a:r>
              <a:rPr lang="fr-CH" dirty="0"/>
              <a:t>L’AVS manque d’argent !</a:t>
            </a:r>
            <a:endParaRPr lang="de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6EC647-B671-03AD-4B5A-0E0A55FB5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473" y="1487857"/>
            <a:ext cx="5082674" cy="50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2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D657FEB-0C87-4C6D-25B7-58648B3AC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622884"/>
            <a:ext cx="11506200" cy="355407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H" dirty="0"/>
              <a:t>Augmenter l’âge de référence des hommes et des femmes à 66 ans d’ici 2032.</a:t>
            </a:r>
          </a:p>
          <a:p>
            <a:pPr marL="514350" indent="-514350">
              <a:buFont typeface="+mj-lt"/>
              <a:buAutoNum type="arabicPeriod"/>
            </a:pPr>
            <a:endParaRPr lang="fr-CH" dirty="0"/>
          </a:p>
          <a:p>
            <a:pPr marL="514350" indent="-514350">
              <a:buFont typeface="+mj-lt"/>
              <a:buAutoNum type="arabicPeriod"/>
            </a:pPr>
            <a:r>
              <a:rPr lang="fr-CH" dirty="0"/>
              <a:t>Lier l’âge de la retraite et l’espérance de vie moyenne de la population suisse à l’âge de 65 ans, avec un facteur de 0,8.</a:t>
            </a:r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6D003BC-BA00-A320-37E0-9E90D1139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0292" y="436058"/>
            <a:ext cx="7538976" cy="923330"/>
          </a:xfrm>
        </p:spPr>
        <p:txBody>
          <a:bodyPr/>
          <a:lstStyle/>
          <a:p>
            <a:r>
              <a:rPr lang="fr-CH" dirty="0"/>
              <a:t>Contenu de la réforme</a:t>
            </a:r>
            <a:endParaRPr lang="de-CH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1E12DEA8-41E7-6C1A-68A7-EAD9D222F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09972" y="1379327"/>
            <a:ext cx="6856548" cy="535531"/>
          </a:xfrm>
        </p:spPr>
        <p:txBody>
          <a:bodyPr/>
          <a:lstStyle/>
          <a:p>
            <a:r>
              <a:rPr lang="fr-CH" dirty="0"/>
              <a:t>Deux mesures pour sauver le 1</a:t>
            </a:r>
            <a:r>
              <a:rPr lang="fr-CH" baseline="30000" dirty="0"/>
              <a:t>er</a:t>
            </a:r>
            <a:r>
              <a:rPr lang="fr-CH" dirty="0"/>
              <a:t> pilier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8508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4EDD219-A314-2031-DD63-04470F052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542674"/>
            <a:ext cx="11506200" cy="3634288"/>
          </a:xfrm>
        </p:spPr>
        <p:txBody>
          <a:bodyPr/>
          <a:lstStyle/>
          <a:p>
            <a:r>
              <a:rPr lang="fr-CH" dirty="0"/>
              <a:t>Les finances de l’AVS pourront être stabilisées à long terme grâce à la flexibilisation de l’âge de la retraite.</a:t>
            </a:r>
          </a:p>
          <a:p>
            <a:endParaRPr lang="fr-CH" dirty="0"/>
          </a:p>
          <a:p>
            <a:r>
              <a:rPr lang="fr-CH" dirty="0"/>
              <a:t>Le projet permet de répartir plus équitablement les coûts de l’allongement de l’espérance de vie entre toutes les générations.</a:t>
            </a:r>
          </a:p>
          <a:p>
            <a:endParaRPr lang="fr-CH" dirty="0"/>
          </a:p>
          <a:p>
            <a:r>
              <a:rPr lang="fr-CH" dirty="0"/>
              <a:t>L’initiative sur les rentes combat la pénurie de main-d’œuvre qualifiée tout en réduisant la migration économique.</a:t>
            </a:r>
          </a:p>
          <a:p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8D0B6E3-7C2F-CF8A-B57A-926ED32E0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1796" y="378593"/>
            <a:ext cx="9734990" cy="923330"/>
          </a:xfrm>
        </p:spPr>
        <p:txBody>
          <a:bodyPr/>
          <a:lstStyle/>
          <a:p>
            <a:r>
              <a:rPr lang="fr-CH" dirty="0"/>
              <a:t>OUI à l’initiative sur les rentes</a:t>
            </a:r>
            <a:endParaRPr lang="de-CH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93006E2-C2A2-2790-4E04-FA1DC47DAA7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07836" y="1460851"/>
            <a:ext cx="3741092" cy="535531"/>
          </a:xfrm>
        </p:spPr>
        <p:txBody>
          <a:bodyPr/>
          <a:lstStyle/>
          <a:p>
            <a:r>
              <a:rPr lang="fr-CH" dirty="0"/>
              <a:t>Pour sauver l’AVS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702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F504190-FC5D-614B-FDA8-481E60FF8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378911"/>
            <a:ext cx="11506200" cy="4030662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L’initiative sur les rentes est un projet phare du PLR</a:t>
            </a:r>
          </a:p>
          <a:p>
            <a:pPr lvl="1"/>
            <a:r>
              <a:rPr lang="de-CH" dirty="0"/>
              <a:t>La </a:t>
            </a:r>
            <a:r>
              <a:rPr lang="de-CH" dirty="0" err="1"/>
              <a:t>garantie</a:t>
            </a:r>
            <a:r>
              <a:rPr lang="de-CH" dirty="0"/>
              <a:t> des </a:t>
            </a:r>
            <a:r>
              <a:rPr lang="de-CH" dirty="0" err="1"/>
              <a:t>rentes</a:t>
            </a:r>
            <a:r>
              <a:rPr lang="de-CH" dirty="0"/>
              <a:t> AVS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thème</a:t>
            </a:r>
            <a:r>
              <a:rPr lang="de-CH" dirty="0"/>
              <a:t> </a:t>
            </a:r>
            <a:r>
              <a:rPr lang="de-CH" dirty="0" err="1"/>
              <a:t>central</a:t>
            </a:r>
            <a:r>
              <a:rPr lang="de-CH" dirty="0"/>
              <a:t> de </a:t>
            </a:r>
            <a:r>
              <a:rPr lang="de-CH" dirty="0" err="1"/>
              <a:t>notre</a:t>
            </a:r>
            <a:r>
              <a:rPr lang="de-CH" dirty="0"/>
              <a:t> </a:t>
            </a:r>
            <a:r>
              <a:rPr lang="de-CH" dirty="0" err="1"/>
              <a:t>campagne</a:t>
            </a:r>
            <a:r>
              <a:rPr lang="de-CH" dirty="0"/>
              <a:t> </a:t>
            </a:r>
            <a:r>
              <a:rPr lang="de-CH" dirty="0" err="1"/>
              <a:t>électorale</a:t>
            </a:r>
            <a:r>
              <a:rPr lang="de-CH" dirty="0"/>
              <a:t> de 2023 et </a:t>
            </a:r>
            <a:r>
              <a:rPr lang="de-CH" dirty="0" err="1"/>
              <a:t>représente</a:t>
            </a:r>
            <a:r>
              <a:rPr lang="de-CH" dirty="0"/>
              <a:t> </a:t>
            </a: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i="1" dirty="0"/>
              <a:t>USP (Unique </a:t>
            </a:r>
            <a:r>
              <a:rPr lang="de-CH" i="1" dirty="0" err="1"/>
              <a:t>Selling</a:t>
            </a:r>
            <a:r>
              <a:rPr lang="de-CH" i="1" dirty="0"/>
              <a:t> Proposition)</a:t>
            </a:r>
            <a:r>
              <a:rPr lang="de-CH" dirty="0"/>
              <a:t> par </a:t>
            </a:r>
            <a:r>
              <a:rPr lang="de-CH" dirty="0" err="1"/>
              <a:t>rapport</a:t>
            </a:r>
            <a:r>
              <a:rPr lang="de-CH" dirty="0"/>
              <a:t> </a:t>
            </a:r>
            <a:r>
              <a:rPr lang="de-CH" dirty="0" err="1"/>
              <a:t>aux</a:t>
            </a:r>
            <a:r>
              <a:rPr lang="de-CH" dirty="0"/>
              <a:t> </a:t>
            </a:r>
            <a:r>
              <a:rPr lang="de-CH" dirty="0" err="1"/>
              <a:t>autres</a:t>
            </a:r>
            <a:r>
              <a:rPr lang="de-CH" dirty="0"/>
              <a:t> </a:t>
            </a:r>
            <a:r>
              <a:rPr lang="de-CH" dirty="0" err="1"/>
              <a:t>partis</a:t>
            </a:r>
            <a:r>
              <a:rPr lang="de-CH" dirty="0"/>
              <a:t>.</a:t>
            </a:r>
          </a:p>
          <a:p>
            <a:pPr lvl="1"/>
            <a:r>
              <a:rPr lang="de-CH" dirty="0"/>
              <a:t>La </a:t>
            </a:r>
            <a:r>
              <a:rPr lang="de-CH" dirty="0" err="1"/>
              <a:t>campagne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également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bon</a:t>
            </a:r>
            <a:r>
              <a:rPr lang="de-CH" dirty="0"/>
              <a:t> </a:t>
            </a:r>
            <a:r>
              <a:rPr lang="de-CH" dirty="0" err="1"/>
              <a:t>entraînement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l’initiative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l’imposition individuelle.</a:t>
            </a:r>
          </a:p>
          <a:p>
            <a:pPr lvl="1"/>
            <a:r>
              <a:rPr lang="de-CH" dirty="0" err="1"/>
              <a:t>L’initiative</a:t>
            </a:r>
            <a:r>
              <a:rPr lang="de-CH" dirty="0"/>
              <a:t> a </a:t>
            </a:r>
            <a:r>
              <a:rPr lang="de-CH" dirty="0" err="1"/>
              <a:t>été</a:t>
            </a:r>
            <a:r>
              <a:rPr lang="de-CH" dirty="0"/>
              <a:t> </a:t>
            </a:r>
            <a:r>
              <a:rPr lang="de-CH" dirty="0" err="1"/>
              <a:t>lancée</a:t>
            </a:r>
            <a:r>
              <a:rPr lang="de-CH" dirty="0"/>
              <a:t> </a:t>
            </a:r>
            <a:r>
              <a:rPr lang="de-CH" dirty="0" err="1"/>
              <a:t>avec</a:t>
            </a:r>
            <a:r>
              <a:rPr lang="de-CH" dirty="0"/>
              <a:t> </a:t>
            </a:r>
            <a:r>
              <a:rPr lang="de-CH" dirty="0" err="1"/>
              <a:t>succès</a:t>
            </a:r>
            <a:r>
              <a:rPr lang="de-CH" dirty="0"/>
              <a:t> par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Jeunes</a:t>
            </a:r>
            <a:r>
              <a:rPr lang="de-CH" dirty="0"/>
              <a:t> Libéraux-Radicaux et la </a:t>
            </a:r>
            <a:r>
              <a:rPr lang="de-CH" dirty="0" err="1"/>
              <a:t>campagne</a:t>
            </a:r>
            <a:r>
              <a:rPr lang="de-CH" dirty="0"/>
              <a:t> </a:t>
            </a:r>
            <a:r>
              <a:rPr lang="de-CH" dirty="0" err="1"/>
              <a:t>devrait</a:t>
            </a:r>
            <a:r>
              <a:rPr lang="de-CH" dirty="0"/>
              <a:t> </a:t>
            </a:r>
            <a:r>
              <a:rPr lang="de-CH" dirty="0" err="1"/>
              <a:t>être</a:t>
            </a:r>
            <a:r>
              <a:rPr lang="de-CH" dirty="0"/>
              <a:t> </a:t>
            </a:r>
            <a:r>
              <a:rPr lang="de-CH" dirty="0" err="1"/>
              <a:t>utilisée</a:t>
            </a:r>
            <a:r>
              <a:rPr lang="de-CH" dirty="0"/>
              <a:t> </a:t>
            </a:r>
            <a:r>
              <a:rPr lang="de-CH" dirty="0" err="1"/>
              <a:t>comme</a:t>
            </a:r>
            <a:r>
              <a:rPr lang="de-CH" dirty="0"/>
              <a:t> </a:t>
            </a:r>
            <a:r>
              <a:rPr lang="de-CH" dirty="0" err="1"/>
              <a:t>programme</a:t>
            </a:r>
            <a:r>
              <a:rPr lang="de-CH" dirty="0"/>
              <a:t> de </a:t>
            </a:r>
            <a:r>
              <a:rPr lang="de-CH" dirty="0" err="1"/>
              <a:t>promotion</a:t>
            </a:r>
            <a:r>
              <a:rPr lang="de-CH" dirty="0"/>
              <a:t> de la </a:t>
            </a:r>
            <a:r>
              <a:rPr lang="de-CH" dirty="0" err="1"/>
              <a:t>relève</a:t>
            </a:r>
            <a:r>
              <a:rPr lang="de-CH" dirty="0"/>
              <a:t>.</a:t>
            </a:r>
          </a:p>
          <a:p>
            <a:pPr lvl="1"/>
            <a:endParaRPr lang="de-CH" sz="1800" dirty="0"/>
          </a:p>
          <a:p>
            <a:pPr marL="0" indent="0">
              <a:buNone/>
            </a:pPr>
            <a:r>
              <a:rPr lang="de-CH" b="1" dirty="0" err="1"/>
              <a:t>Veuillez</a:t>
            </a:r>
            <a:r>
              <a:rPr lang="de-CH" b="1" dirty="0"/>
              <a:t> </a:t>
            </a:r>
            <a:r>
              <a:rPr lang="de-CH" b="1" dirty="0" err="1"/>
              <a:t>inscrire</a:t>
            </a:r>
            <a:r>
              <a:rPr lang="de-CH" b="1" dirty="0"/>
              <a:t> la </a:t>
            </a:r>
            <a:r>
              <a:rPr lang="de-CH" b="1" dirty="0" err="1"/>
              <a:t>prise</a:t>
            </a:r>
            <a:r>
              <a:rPr lang="de-CH" b="1" dirty="0"/>
              <a:t> de </a:t>
            </a:r>
            <a:r>
              <a:rPr lang="de-CH" b="1" dirty="0" err="1"/>
              <a:t>position</a:t>
            </a:r>
            <a:r>
              <a:rPr lang="de-CH" b="1" dirty="0"/>
              <a:t> à </a:t>
            </a:r>
            <a:r>
              <a:rPr lang="de-CH" b="1" dirty="0" err="1"/>
              <a:t>l’ordre</a:t>
            </a:r>
            <a:r>
              <a:rPr lang="de-CH" b="1" dirty="0"/>
              <a:t> du jour de </a:t>
            </a:r>
            <a:r>
              <a:rPr lang="de-CH" b="1" dirty="0" err="1"/>
              <a:t>votre</a:t>
            </a:r>
            <a:r>
              <a:rPr lang="de-CH" b="1" dirty="0"/>
              <a:t> </a:t>
            </a:r>
            <a:r>
              <a:rPr lang="de-CH" b="1" dirty="0" err="1"/>
              <a:t>prochaine</a:t>
            </a:r>
            <a:r>
              <a:rPr lang="de-CH" b="1" dirty="0"/>
              <a:t> </a:t>
            </a:r>
            <a:r>
              <a:rPr lang="de-CH" b="1" dirty="0" err="1"/>
              <a:t>Assemblée</a:t>
            </a:r>
            <a:r>
              <a:rPr lang="de-CH" b="1" dirty="0"/>
              <a:t> des </a:t>
            </a:r>
            <a:r>
              <a:rPr lang="de-CH" b="1" dirty="0" err="1"/>
              <a:t>délégués</a:t>
            </a:r>
            <a:r>
              <a:rPr lang="de-CH" b="1" dirty="0"/>
              <a:t>.</a:t>
            </a:r>
          </a:p>
          <a:p>
            <a:pPr lvl="1">
              <a:spcBef>
                <a:spcPts val="1000"/>
              </a:spcBef>
              <a:buClr>
                <a:srgbClr val="074EA1"/>
              </a:buClr>
              <a:defRPr/>
            </a:pPr>
            <a:r>
              <a:rPr lang="fr-CH" dirty="0">
                <a:solidFill>
                  <a:prstClr val="black"/>
                </a:solidFill>
                <a:latin typeface="Linotype Univers 420 Condensed"/>
              </a:rPr>
              <a:t>Le PLR Suisse prendra position lors de l’Assemblée des délégués du 20 janvier 2024.</a:t>
            </a:r>
            <a:endParaRPr kumimoji="0" lang="fr-CH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otype Univers 420 Condensed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FAF825-35A6-1046-BEF9-08EC42A1C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0283" y="436399"/>
            <a:ext cx="7525967" cy="923330"/>
          </a:xfrm>
        </p:spPr>
        <p:txBody>
          <a:bodyPr/>
          <a:lstStyle/>
          <a:p>
            <a:r>
              <a:rPr lang="fr-CH" dirty="0"/>
              <a:t>Campagne de votation</a:t>
            </a:r>
            <a:endParaRPr lang="de-CH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FCE88509-990C-4567-D8DB-E0110BAD2D5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08571" y="1432798"/>
            <a:ext cx="4813180" cy="535531"/>
          </a:xfrm>
        </p:spPr>
        <p:txBody>
          <a:bodyPr/>
          <a:lstStyle/>
          <a:p>
            <a:r>
              <a:rPr lang="fr-CH" dirty="0"/>
              <a:t>Votation du 3 mars 2024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835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D40D3-C3F3-4FC2-CA10-95AA60E06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338" y="2858560"/>
            <a:ext cx="6036733" cy="2959629"/>
          </a:xfrm>
        </p:spPr>
        <p:txBody>
          <a:bodyPr/>
          <a:lstStyle/>
          <a:p>
            <a:pPr marL="0" indent="0" algn="just">
              <a:buNone/>
            </a:pPr>
            <a:r>
              <a:rPr lang="fr-CH" i="1" dirty="0"/>
              <a:t>« Je soutiens l’initiative sur les rentes, car elle permet de dépolitiser la question de l’âge de la retraite et définit à la place des critères clairs. »</a:t>
            </a:r>
          </a:p>
          <a:p>
            <a:pPr marL="0" indent="0" algn="just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Thierry Burkart, conseiller aux États et président du PLR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17088D-9DE8-9868-D584-55E24B7AA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97361" y="547986"/>
            <a:ext cx="3261705" cy="923330"/>
          </a:xfrm>
        </p:spPr>
        <p:txBody>
          <a:bodyPr/>
          <a:lstStyle/>
          <a:p>
            <a:r>
              <a:rPr lang="fr-CH" dirty="0"/>
              <a:t>Citation</a:t>
            </a:r>
            <a:endParaRPr lang="de-CH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60E5BBA0-FAB3-4EA8-38BF-2FAD6C70846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1844" y="1307841"/>
            <a:ext cx="9588365" cy="535531"/>
          </a:xfrm>
        </p:spPr>
        <p:txBody>
          <a:bodyPr/>
          <a:lstStyle/>
          <a:p>
            <a:r>
              <a:rPr lang="fr-CH" dirty="0"/>
              <a:t>Nos membres s’engagent pour l’initiative sur les rentes</a:t>
            </a:r>
            <a:endParaRPr lang="de-CH" dirty="0"/>
          </a:p>
        </p:txBody>
      </p:sp>
      <p:pic>
        <p:nvPicPr>
          <p:cNvPr id="5" name="Inhaltsplatzhalter 6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F4E2988A-5161-5419-B34A-132A770FB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1684" y="2499790"/>
            <a:ext cx="3038475" cy="36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45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FD40D3-C3F3-4FC2-CA10-95AA60E06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338" y="2858560"/>
            <a:ext cx="6642887" cy="2959629"/>
          </a:xfrm>
        </p:spPr>
        <p:txBody>
          <a:bodyPr/>
          <a:lstStyle/>
          <a:p>
            <a:pPr marL="0" indent="0" algn="just">
              <a:buNone/>
            </a:pPr>
            <a:r>
              <a:rPr lang="fr-CH" i="1" dirty="0"/>
              <a:t>« </a:t>
            </a:r>
            <a:r>
              <a:rPr lang="fr-FR" i="1" dirty="0"/>
              <a:t>L'initiative des Jeunes Libéraux-Radicaux est une initiative courageuse, et qui aura l'avantage d'assurer un financement de l'AVS durable et solidaire entre les générations</a:t>
            </a:r>
            <a:r>
              <a:rPr lang="fr-CH" i="1" dirty="0"/>
              <a:t>. »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Philippe Nantermod, </a:t>
            </a:r>
            <a:r>
              <a:rPr lang="de-CH" dirty="0" err="1"/>
              <a:t>conseiller</a:t>
            </a:r>
            <a:r>
              <a:rPr lang="de-CH" dirty="0"/>
              <a:t> national et vice-</a:t>
            </a:r>
            <a:r>
              <a:rPr lang="de-CH" dirty="0" err="1"/>
              <a:t>président</a:t>
            </a:r>
            <a:r>
              <a:rPr lang="de-CH" dirty="0"/>
              <a:t> du PLR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17088D-9DE8-9868-D584-55E24B7AA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97361" y="547986"/>
            <a:ext cx="3261705" cy="923330"/>
          </a:xfrm>
        </p:spPr>
        <p:txBody>
          <a:bodyPr/>
          <a:lstStyle/>
          <a:p>
            <a:r>
              <a:rPr lang="fr-CH" dirty="0"/>
              <a:t>Citation</a:t>
            </a:r>
            <a:endParaRPr lang="de-CH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60E5BBA0-FAB3-4EA8-38BF-2FAD6C70846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1844" y="1307841"/>
            <a:ext cx="9588365" cy="535531"/>
          </a:xfrm>
        </p:spPr>
        <p:txBody>
          <a:bodyPr/>
          <a:lstStyle/>
          <a:p>
            <a:r>
              <a:rPr lang="fr-CH" dirty="0"/>
              <a:t>Nos membres s’engagent pour l’initiative sur les rentes</a:t>
            </a:r>
            <a:endParaRPr lang="de-CH" dirty="0"/>
          </a:p>
        </p:txBody>
      </p:sp>
      <p:pic>
        <p:nvPicPr>
          <p:cNvPr id="7" name="Image 6" descr="Une image contenant Visage humain, personne, habits, cravate&#10;&#10;Description générée automatiquement">
            <a:extLst>
              <a:ext uri="{FF2B5EF4-FFF2-40B4-BE49-F238E27FC236}">
                <a16:creationId xmlns:a16="http://schemas.microsoft.com/office/drawing/2014/main" id="{7638B899-A7F5-17D7-504C-921DB939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2566724"/>
            <a:ext cx="3543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95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PLR 2023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74EA1"/>
      </a:accent1>
      <a:accent2>
        <a:srgbClr val="00A0E2"/>
      </a:accent2>
      <a:accent3>
        <a:srgbClr val="E8308A"/>
      </a:accent3>
      <a:accent4>
        <a:srgbClr val="074EA1"/>
      </a:accent4>
      <a:accent5>
        <a:srgbClr val="00A0E2"/>
      </a:accent5>
      <a:accent6>
        <a:srgbClr val="E8308A"/>
      </a:accent6>
      <a:hlink>
        <a:srgbClr val="E8308A"/>
      </a:hlink>
      <a:folHlink>
        <a:srgbClr val="BD1467"/>
      </a:folHlink>
    </a:clrScheme>
    <a:fontScheme name="PLR">
      <a:majorFont>
        <a:latin typeface="Linotype Univers 420 Condensed"/>
        <a:ea typeface=""/>
        <a:cs typeface=""/>
      </a:majorFont>
      <a:minorFont>
        <a:latin typeface="Linotype Univers 420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C48A68CE-D33B-4DF2-9487-DDA9BE55F347}" vid="{65DE0929-359A-4B07-8534-3ECD009C453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518f0c-c218-41fd-91a2-ae82f1a9ab1d">
      <Terms xmlns="http://schemas.microsoft.com/office/infopath/2007/PartnerControls"/>
    </lcf76f155ced4ddcb4097134ff3c332f>
    <TaxCatchAll xmlns="98d97bc7-cf16-435c-b8c5-07e9cfb4c12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0C0935341E6347AD959AD50893CE27" ma:contentTypeVersion="14" ma:contentTypeDescription="Ein neues Dokument erstellen." ma:contentTypeScope="" ma:versionID="fe8564ab48f0a301f498dd607943eee5">
  <xsd:schema xmlns:xsd="http://www.w3.org/2001/XMLSchema" xmlns:xs="http://www.w3.org/2001/XMLSchema" xmlns:p="http://schemas.microsoft.com/office/2006/metadata/properties" xmlns:ns2="31518f0c-c218-41fd-91a2-ae82f1a9ab1d" xmlns:ns3="98d97bc7-cf16-435c-b8c5-07e9cfb4c128" targetNamespace="http://schemas.microsoft.com/office/2006/metadata/properties" ma:root="true" ma:fieldsID="64f267232a13272143e346fbfa60fab6" ns2:_="" ns3:_="">
    <xsd:import namespace="31518f0c-c218-41fd-91a2-ae82f1a9ab1d"/>
    <xsd:import namespace="98d97bc7-cf16-435c-b8c5-07e9cfb4c1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18f0c-c218-41fd-91a2-ae82f1a9ab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f166d328-cf71-4fe1-bd62-5048ef65d3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97bc7-cf16-435c-b8c5-07e9cfb4c12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5d13265-fda0-4d3f-994d-2d80d8c2cb1e}" ma:internalName="TaxCatchAll" ma:showField="CatchAllData" ma:web="98d97bc7-cf16-435c-b8c5-07e9cfb4c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6653F6-2999-40B6-9356-B7BDA5475687}">
  <ds:schemaRefs>
    <ds:schemaRef ds:uri="http://schemas.microsoft.com/office/2006/metadata/properties"/>
    <ds:schemaRef ds:uri="http://schemas.microsoft.com/office/infopath/2007/PartnerControls"/>
    <ds:schemaRef ds:uri="31518f0c-c218-41fd-91a2-ae82f1a9ab1d"/>
    <ds:schemaRef ds:uri="98d97bc7-cf16-435c-b8c5-07e9cfb4c128"/>
  </ds:schemaRefs>
</ds:datastoreItem>
</file>

<file path=customXml/itemProps2.xml><?xml version="1.0" encoding="utf-8"?>
<ds:datastoreItem xmlns:ds="http://schemas.openxmlformats.org/officeDocument/2006/customXml" ds:itemID="{6DF9E337-F42F-4BA2-AABE-19FDFEAB43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34836A-4FEE-4BE7-8577-A8D8320A387F}"/>
</file>

<file path=docProps/app.xml><?xml version="1.0" encoding="utf-8"?>
<Properties xmlns="http://schemas.openxmlformats.org/officeDocument/2006/extended-properties" xmlns:vt="http://schemas.openxmlformats.org/officeDocument/2006/docPropsVTypes">
  <Template>Linotype_FR</Template>
  <TotalTime>0</TotalTime>
  <Words>715</Words>
  <Application>Microsoft Office PowerPoint</Application>
  <PresentationFormat>Breitbild</PresentationFormat>
  <Paragraphs>101</Paragraphs>
  <Slides>14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Linotype Univers 320 CnLight</vt:lpstr>
      <vt:lpstr>Linotype Univers 420 Condensed</vt:lpstr>
      <vt:lpstr>Office</vt:lpstr>
      <vt:lpstr>Recommandation de vote</vt:lpstr>
      <vt:lpstr>Projets de réformes de l’AVS</vt:lpstr>
      <vt:lpstr>Pourquoi une nouvelle réforme ?</vt:lpstr>
      <vt:lpstr>Pourquoi cette réforme est importante</vt:lpstr>
      <vt:lpstr>Contenu de la réforme</vt:lpstr>
      <vt:lpstr>OUI à l’initiative sur les rentes</vt:lpstr>
      <vt:lpstr>Campagne de votation</vt:lpstr>
      <vt:lpstr>Citation</vt:lpstr>
      <vt:lpstr>Citation</vt:lpstr>
      <vt:lpstr>Citation</vt:lpstr>
      <vt:lpstr>Traitement au Parlement</vt:lpstr>
      <vt:lpstr>Prises de position</vt:lpstr>
      <vt:lpstr>Conclusions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de position</dc:title>
  <dc:creator>Maxime Reynaud - PLR.Les Libéraux Radicaux</dc:creator>
  <cp:lastModifiedBy>Julia Lüscher - FDP.Die Liberalen</cp:lastModifiedBy>
  <cp:revision>1</cp:revision>
  <dcterms:created xsi:type="dcterms:W3CDTF">2023-10-03T14:09:33Z</dcterms:created>
  <dcterms:modified xsi:type="dcterms:W3CDTF">2023-10-12T12:17:19Z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0x010100400C0935341E6347AD959AD50893CE27</vt:lpwstr>
  </property>
  <property fmtid="{D5CDD505-2E9C-101B-9397-08002B2CF9AE}" pid="3" name="MediaServiceImageTags">
    <vt:lpwstr/>
  </property>
</Properties>
</file>